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7" r:id="rId2"/>
    <p:sldId id="258" r:id="rId3"/>
    <p:sldId id="259" r:id="rId4"/>
    <p:sldId id="270" r:id="rId5"/>
    <p:sldId id="260" r:id="rId6"/>
    <p:sldId id="261" r:id="rId7"/>
    <p:sldId id="262" r:id="rId8"/>
    <p:sldId id="263" r:id="rId9"/>
    <p:sldId id="265" r:id="rId10"/>
    <p:sldId id="264" r:id="rId11"/>
    <p:sldId id="268" r:id="rId12"/>
    <p:sldId id="271" r:id="rId13"/>
    <p:sldId id="269" r:id="rId14"/>
    <p:sldId id="266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1F3FF"/>
    <a:srgbClr val="FFF5F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Petra Chválová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2B33D66-C59B-4357-86FB-5666B571723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</a:t>
          </a:r>
          <a:r>
            <a:rPr lang="cs-CZ" sz="1400" dirty="0" smtClean="0">
              <a:latin typeface="Times New Roman" pitchFamily="18" charset="0"/>
              <a:cs typeface="Times New Roman" pitchFamily="18" charset="0"/>
            </a:rPr>
            <a:t>I/2 Inovace a zkvalitnění výuky směřující k rozvoji čtenářské a informační gramotnosti</a:t>
          </a:r>
          <a:endParaRPr lang="cs-CZ" sz="1400" dirty="0">
            <a:latin typeface="Times New Roman" pitchFamily="18" charset="0"/>
            <a:cs typeface="Times New Roman" pitchFamily="18" charset="0"/>
          </a:endParaRPr>
        </a:p>
      </dgm:t>
    </dgm:pt>
    <dgm:pt modelId="{B2B92907-D8E3-4018-B0A1-B22E3E97F92A}" type="parTrans" cxnId="{88EC9A01-63D8-4E31-A900-E652A676BE04}">
      <dgm:prSet/>
      <dgm:spPr/>
      <dgm:t>
        <a:bodyPr/>
        <a:lstStyle/>
        <a:p>
          <a:endParaRPr lang="cs-CZ"/>
        </a:p>
      </dgm:t>
    </dgm:pt>
    <dgm:pt modelId="{803FB3B2-6894-45E1-8693-F8ABD3CF8252}" type="sibTrans" cxnId="{88EC9A01-63D8-4E31-A900-E652A676BE04}">
      <dgm:prSet/>
      <dgm:spPr/>
      <dgm:t>
        <a:bodyPr/>
        <a:lstStyle/>
        <a:p>
          <a:endParaRPr lang="cs-CZ"/>
        </a:p>
      </dgm:t>
    </dgm:pt>
    <dgm:pt modelId="{76DC6A11-8AC8-4DB7-A29E-42D5B50B4D1D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3.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BCC5488-1876-47D1-8547-6ABA719EFB58}" type="parTrans" cxnId="{9207FBB4-2ABC-46DC-A9D6-CBE74910F0FC}">
      <dgm:prSet/>
      <dgm:spPr/>
      <dgm:t>
        <a:bodyPr/>
        <a:lstStyle/>
        <a:p>
          <a:endParaRPr lang="cs-CZ"/>
        </a:p>
      </dgm:t>
    </dgm:pt>
    <dgm:pt modelId="{D534F222-D739-4377-AA7C-C2912D08E349}" type="sibTrans" cxnId="{9207FBB4-2ABC-46DC-A9D6-CBE74910F0FC}">
      <dgm:prSet/>
      <dgm:spPr/>
      <dgm:t>
        <a:bodyPr/>
        <a:lstStyle/>
        <a:p>
          <a:endParaRPr lang="cs-CZ"/>
        </a:p>
      </dgm:t>
    </dgm:pt>
    <dgm:pt modelId="{E2436206-2898-4DB5-8D8A-B9F47B4645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</a:t>
          </a:r>
          <a:r>
            <a:rPr lang="cs-CZ" sz="1600" dirty="0" smtClean="0"/>
            <a:t>VY_12_INOVACE_01_VÝUK.M.č.31_KRAJE </a:t>
          </a:r>
          <a:r>
            <a:rPr lang="cs-CZ" sz="1600" dirty="0" smtClean="0"/>
            <a:t>ČR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DB90D3F-3558-4A22-847B-E5973282D18B}" type="parTrans" cxnId="{4C43A80D-5D7B-42F4-9A96-7206696F6A9E}">
      <dgm:prSet/>
      <dgm:spPr/>
      <dgm:t>
        <a:bodyPr/>
        <a:lstStyle/>
        <a:p>
          <a:endParaRPr lang="cs-CZ"/>
        </a:p>
      </dgm:t>
    </dgm:pt>
    <dgm:pt modelId="{426CD77F-CED5-4C8E-B8BE-AAD479329B1A}" type="sibTrans" cxnId="{4C43A80D-5D7B-42F4-9A96-7206696F6A9E}">
      <dgm:prSet/>
      <dgm:spPr/>
      <dgm:t>
        <a:bodyPr/>
        <a:lstStyle/>
        <a:p>
          <a:endParaRPr lang="cs-CZ"/>
        </a:p>
      </dgm:t>
    </dgm:pt>
    <dgm:pt modelId="{A518313A-823A-41F9-9153-52E9501122D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</a:t>
          </a:r>
          <a:r>
            <a:rPr lang="cs-CZ" sz="1600" smtClean="0">
              <a:latin typeface="Times New Roman" pitchFamily="18" charset="0"/>
              <a:cs typeface="Times New Roman" pitchFamily="18" charset="0"/>
            </a:rPr>
            <a:t>: 31</a:t>
          </a:r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				DATUM: 30. 9. 2012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D768D302-4B43-4A50-A1D8-A51A4D331694}" type="parTrans" cxnId="{190F4D58-EF89-4215-A17E-336C77D2990A}">
      <dgm:prSet/>
      <dgm:spPr/>
      <dgm:t>
        <a:bodyPr/>
        <a:lstStyle/>
        <a:p>
          <a:endParaRPr lang="cs-CZ"/>
        </a:p>
      </dgm:t>
    </dgm:pt>
    <dgm:pt modelId="{79BD8B43-74A8-4808-B857-FBF069928231}" type="sibTrans" cxnId="{190F4D58-EF89-4215-A17E-336C77D2990A}">
      <dgm:prSet/>
      <dgm:spPr/>
      <dgm:t>
        <a:bodyPr/>
        <a:lstStyle/>
        <a:p>
          <a:endParaRPr lang="cs-CZ"/>
        </a:p>
      </dgm:t>
    </dgm:pt>
    <dgm:pt modelId="{075DD01A-7D4F-4BAE-9D49-34F4F39FB1B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13E52E90-F327-4DC7-A5F6-730CD124737A}" type="parTrans" cxnId="{2C214176-1D43-4015-A9F9-F2FE55BE15DA}">
      <dgm:prSet/>
      <dgm:spPr/>
      <dgm:t>
        <a:bodyPr/>
        <a:lstStyle/>
        <a:p>
          <a:endParaRPr lang="cs-CZ"/>
        </a:p>
      </dgm:t>
    </dgm:pt>
    <dgm:pt modelId="{DDF25007-6ABC-4616-A9AC-9FB563F3F790}" type="sibTrans" cxnId="{2C214176-1D43-4015-A9F9-F2FE55BE15D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8C3A2C53-BD20-40ED-8DB5-24B1422B186E}" type="pres">
      <dgm:prSet presAssocID="{72B33D66-C59B-4357-86FB-5666B5717235}" presName="vertSpace2" presStyleLbl="node1" presStyleIdx="0" presStyleCnt="7"/>
      <dgm:spPr/>
    </dgm:pt>
    <dgm:pt modelId="{E46E6E87-3218-4932-9C0B-76682E2EA19F}" type="pres">
      <dgm:prSet presAssocID="{72B33D66-C59B-4357-86FB-5666B5717235}" presName="circle2" presStyleLbl="node1" presStyleIdx="1" presStyleCnt="7"/>
      <dgm:spPr/>
    </dgm:pt>
    <dgm:pt modelId="{5F6B3ADF-CAFD-426F-A916-28B789A40C77}" type="pres">
      <dgm:prSet presAssocID="{72B33D66-C59B-4357-86FB-5666B5717235}" presName="rect2" presStyleLbl="alignAcc1" presStyleIdx="1" presStyleCnt="7"/>
      <dgm:spPr/>
      <dgm:t>
        <a:bodyPr/>
        <a:lstStyle/>
        <a:p>
          <a:endParaRPr lang="cs-CZ"/>
        </a:p>
      </dgm:t>
    </dgm:pt>
    <dgm:pt modelId="{C2247CC7-0417-4FDE-B67F-29C276D643CC}" type="pres">
      <dgm:prSet presAssocID="{075DD01A-7D4F-4BAE-9D49-34F4F39FB1B9}" presName="vertSpace3" presStyleLbl="node1" presStyleIdx="1" presStyleCnt="7"/>
      <dgm:spPr/>
    </dgm:pt>
    <dgm:pt modelId="{B91B3996-371E-49F4-B9FA-2A0A2158F58F}" type="pres">
      <dgm:prSet presAssocID="{075DD01A-7D4F-4BAE-9D49-34F4F39FB1B9}" presName="circle3" presStyleLbl="node1" presStyleIdx="2" presStyleCnt="7"/>
      <dgm:spPr/>
    </dgm:pt>
    <dgm:pt modelId="{FBFC84C6-AC0C-4BF5-9D5C-6772E5031E06}" type="pres">
      <dgm:prSet presAssocID="{075DD01A-7D4F-4BAE-9D49-34F4F39FB1B9}" presName="rect3" presStyleLbl="alignAcc1" presStyleIdx="2" presStyleCnt="7"/>
      <dgm:spPr/>
      <dgm:t>
        <a:bodyPr/>
        <a:lstStyle/>
        <a:p>
          <a:endParaRPr lang="cs-CZ"/>
        </a:p>
      </dgm:t>
    </dgm:pt>
    <dgm:pt modelId="{350C823F-B06A-4F1C-8FE4-9AEFA3FD3586}" type="pres">
      <dgm:prSet presAssocID="{76DC6A11-8AC8-4DB7-A29E-42D5B50B4D1D}" presName="vertSpace4" presStyleLbl="node1" presStyleIdx="2" presStyleCnt="7"/>
      <dgm:spPr/>
    </dgm:pt>
    <dgm:pt modelId="{7597B9C5-F88C-458C-88DB-07AE1B1D3B12}" type="pres">
      <dgm:prSet presAssocID="{76DC6A11-8AC8-4DB7-A29E-42D5B50B4D1D}" presName="circle4" presStyleLbl="node1" presStyleIdx="3" presStyleCnt="7"/>
      <dgm:spPr/>
    </dgm:pt>
    <dgm:pt modelId="{E1FA41E1-991D-4A2A-A03A-12188821055B}" type="pres">
      <dgm:prSet presAssocID="{76DC6A11-8AC8-4DB7-A29E-42D5B50B4D1D}" presName="rect4" presStyleLbl="alignAcc1" presStyleIdx="3" presStyleCnt="7"/>
      <dgm:spPr/>
      <dgm:t>
        <a:bodyPr/>
        <a:lstStyle/>
        <a:p>
          <a:endParaRPr lang="cs-CZ"/>
        </a:p>
      </dgm:t>
    </dgm:pt>
    <dgm:pt modelId="{E9F66E8D-4F34-476B-B283-C833EAAC8CA6}" type="pres">
      <dgm:prSet presAssocID="{E2436206-2898-4DB5-8D8A-B9F47B4645B4}" presName="vertSpace5" presStyleLbl="node1" presStyleIdx="3" presStyleCnt="7"/>
      <dgm:spPr/>
    </dgm:pt>
    <dgm:pt modelId="{A66EACA9-A844-43AB-914C-A917ED03A791}" type="pres">
      <dgm:prSet presAssocID="{E2436206-2898-4DB5-8D8A-B9F47B4645B4}" presName="circle5" presStyleLbl="node1" presStyleIdx="4" presStyleCnt="7"/>
      <dgm:spPr/>
    </dgm:pt>
    <dgm:pt modelId="{8BE57540-5DE5-4578-9B32-7A7668305C63}" type="pres">
      <dgm:prSet presAssocID="{E2436206-2898-4DB5-8D8A-B9F47B4645B4}" presName="rect5" presStyleLbl="alignAcc1" presStyleIdx="4" presStyleCnt="7"/>
      <dgm:spPr/>
      <dgm:t>
        <a:bodyPr/>
        <a:lstStyle/>
        <a:p>
          <a:endParaRPr lang="cs-CZ"/>
        </a:p>
      </dgm:t>
    </dgm:pt>
    <dgm:pt modelId="{AB734012-789B-43B9-911D-742CCC144D58}" type="pres">
      <dgm:prSet presAssocID="{A518313A-823A-41F9-9153-52E9501122D5}" presName="vertSpace6" presStyleLbl="node1" presStyleIdx="4" presStyleCnt="7"/>
      <dgm:spPr/>
    </dgm:pt>
    <dgm:pt modelId="{6EA9C993-81EE-475B-9834-17ADCF9A6CDF}" type="pres">
      <dgm:prSet presAssocID="{A518313A-823A-41F9-9153-52E9501122D5}" presName="circle6" presStyleLbl="node1" presStyleIdx="5" presStyleCnt="7"/>
      <dgm:spPr/>
    </dgm:pt>
    <dgm:pt modelId="{A3A54483-A99C-4DCB-B543-B642F4CF8D39}" type="pres">
      <dgm:prSet presAssocID="{A518313A-823A-41F9-9153-52E9501122D5}" presName="rect6" presStyleLbl="alignAcc1" presStyleIdx="5" presStyleCnt="7"/>
      <dgm:spPr/>
      <dgm:t>
        <a:bodyPr/>
        <a:lstStyle/>
        <a:p>
          <a:endParaRPr lang="cs-CZ"/>
        </a:p>
      </dgm:t>
    </dgm:pt>
    <dgm:pt modelId="{C1EAB19C-9A6E-453B-BCC2-6BDB314314DB}" type="pres">
      <dgm:prSet presAssocID="{D1B46980-6531-4606-95E6-44980827E919}" presName="vertSpace7" presStyleLbl="node1" presStyleIdx="5" presStyleCnt="7"/>
      <dgm:spPr/>
    </dgm:pt>
    <dgm:pt modelId="{37FC71D3-B945-4AB4-A8CB-650B1A9EE00B}" type="pres">
      <dgm:prSet presAssocID="{D1B46980-6531-4606-95E6-44980827E919}" presName="circle7" presStyleLbl="node1" presStyleIdx="6" presStyleCnt="7"/>
      <dgm:spPr/>
    </dgm:pt>
    <dgm:pt modelId="{1718285D-8093-4B3A-A8E4-BCF6739531B2}" type="pres">
      <dgm:prSet presAssocID="{D1B46980-6531-4606-95E6-44980827E919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4AD32E-8671-4890-82C2-2165103BFA9B}" type="pres">
      <dgm:prSet presAssocID="{72B33D66-C59B-4357-86FB-5666B5717235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3586E4-8595-48AD-BE95-6512A10F3A0E}" type="pres">
      <dgm:prSet presAssocID="{075DD01A-7D4F-4BAE-9D49-34F4F39FB1B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FD6A90-B6CB-4D96-B983-822E62E3179E}" type="pres">
      <dgm:prSet presAssocID="{76DC6A11-8AC8-4DB7-A29E-42D5B50B4D1D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990610-05FE-41EC-8404-0184EEE06084}" type="pres">
      <dgm:prSet presAssocID="{E2436206-2898-4DB5-8D8A-B9F47B4645B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828AE2-C0E4-4CBC-ACAD-BE900A540528}" type="pres">
      <dgm:prSet presAssocID="{A518313A-823A-41F9-9153-52E9501122D5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715220-1FEB-4446-97CB-8A49E5631ABD}" type="pres">
      <dgm:prSet presAssocID="{D1B46980-6531-4606-95E6-44980827E919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EF332D-C803-443A-B8A0-45C1460A103C}" type="presOf" srcId="{76DC6A11-8AC8-4DB7-A29E-42D5B50B4D1D}" destId="{0FFD6A90-B6CB-4D96-B983-822E62E3179E}" srcOrd="1" destOrd="0" presId="urn:microsoft.com/office/officeart/2005/8/layout/target3"/>
    <dgm:cxn modelId="{9207FBB4-2ABC-46DC-A9D6-CBE74910F0FC}" srcId="{757F3AB3-0718-4624-B441-E567A8F0AB56}" destId="{76DC6A11-8AC8-4DB7-A29E-42D5B50B4D1D}" srcOrd="3" destOrd="0" parTransId="{7BCC5488-1876-47D1-8547-6ABA719EFB58}" sibTransId="{D534F222-D739-4377-AA7C-C2912D08E349}"/>
    <dgm:cxn modelId="{91FD5260-4391-4578-8CF3-9ABDE3AD094F}" type="presOf" srcId="{D1D4F407-5343-4D3F-B5B9-D407B03CAEB4}" destId="{D005CE8C-CC26-4C3E-AC11-E15060ECD759}" srcOrd="0" destOrd="0" presId="urn:microsoft.com/office/officeart/2005/8/layout/target3"/>
    <dgm:cxn modelId="{7FBDF315-6E83-48C2-B365-DC3AB09A2826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7" destOrd="0" parTransId="{A571E265-742E-411A-ABCF-E39FDBC7528A}" sibTransId="{E33260FE-399D-481C-B2D6-3B35DD16DC84}"/>
    <dgm:cxn modelId="{60D0EE41-E49C-436E-AE4F-C6138DB77E3A}" type="presOf" srcId="{D1B46980-6531-4606-95E6-44980827E919}" destId="{5F715220-1FEB-4446-97CB-8A49E5631ABD}" srcOrd="1" destOrd="0" presId="urn:microsoft.com/office/officeart/2005/8/layout/target3"/>
    <dgm:cxn modelId="{EDF6FE6B-9DBE-4D7B-B8FD-7098875B4EED}" srcId="{757F3AB3-0718-4624-B441-E567A8F0AB56}" destId="{D8197B8C-B260-4A16-BDF4-0947B075E274}" srcOrd="8" destOrd="0" parTransId="{51C5993D-B262-45E6-B66E-76BC9D6D883D}" sibTransId="{1AEC7F05-E0FE-459C-BD47-224AC9D7BEE4}"/>
    <dgm:cxn modelId="{88EC9A01-63D8-4E31-A900-E652A676BE04}" srcId="{757F3AB3-0718-4624-B441-E567A8F0AB56}" destId="{72B33D66-C59B-4357-86FB-5666B5717235}" srcOrd="1" destOrd="0" parTransId="{B2B92907-D8E3-4018-B0A1-B22E3E97F92A}" sibTransId="{803FB3B2-6894-45E1-8693-F8ABD3CF8252}"/>
    <dgm:cxn modelId="{86B7D818-9B31-4CE2-A67D-187EC33308E0}" type="presOf" srcId="{76DC6A11-8AC8-4DB7-A29E-42D5B50B4D1D}" destId="{E1FA41E1-991D-4A2A-A03A-12188821055B}" srcOrd="0" destOrd="0" presId="urn:microsoft.com/office/officeart/2005/8/layout/target3"/>
    <dgm:cxn modelId="{2C214176-1D43-4015-A9F9-F2FE55BE15DA}" srcId="{757F3AB3-0718-4624-B441-E567A8F0AB56}" destId="{075DD01A-7D4F-4BAE-9D49-34F4F39FB1B9}" srcOrd="2" destOrd="0" parTransId="{13E52E90-F327-4DC7-A5F6-730CD124737A}" sibTransId="{DDF25007-6ABC-4616-A9AC-9FB563F3F790}"/>
    <dgm:cxn modelId="{E19F6080-CDCF-4F4D-97A2-EE0EE3B37E94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D3C3014-A840-43BE-982C-FB2E55F3FED5}" type="presOf" srcId="{075DD01A-7D4F-4BAE-9D49-34F4F39FB1B9}" destId="{FBFC84C6-AC0C-4BF5-9D5C-6772E5031E06}" srcOrd="0" destOrd="0" presId="urn:microsoft.com/office/officeart/2005/8/layout/target3"/>
    <dgm:cxn modelId="{3293EFC1-A5FD-4182-8BB2-35A79A690DFE}" type="presOf" srcId="{72B33D66-C59B-4357-86FB-5666B5717235}" destId="{7C4AD32E-8671-4890-82C2-2165103BFA9B}" srcOrd="1" destOrd="0" presId="urn:microsoft.com/office/officeart/2005/8/layout/target3"/>
    <dgm:cxn modelId="{AB906E97-3CD9-4E05-91AE-864F8E394536}" srcId="{757F3AB3-0718-4624-B441-E567A8F0AB56}" destId="{D1B46980-6531-4606-95E6-44980827E919}" srcOrd="6" destOrd="0" parTransId="{4F7B2CF5-A270-4D61-A510-1C1C5A4DCD3B}" sibTransId="{CFF69701-2866-4EF5-BFB5-F3F9B72EB817}"/>
    <dgm:cxn modelId="{36CD39A8-DB4A-4433-8181-16E11D685E43}" type="presOf" srcId="{075DD01A-7D4F-4BAE-9D49-34F4F39FB1B9}" destId="{CC3586E4-8595-48AD-BE95-6512A10F3A0E}" srcOrd="1" destOrd="0" presId="urn:microsoft.com/office/officeart/2005/8/layout/target3"/>
    <dgm:cxn modelId="{534F5D59-666B-4C31-8A3F-4842F82CA44F}" type="presOf" srcId="{D1B46980-6531-4606-95E6-44980827E919}" destId="{1718285D-8093-4B3A-A8E4-BCF6739531B2}" srcOrd="0" destOrd="0" presId="urn:microsoft.com/office/officeart/2005/8/layout/target3"/>
    <dgm:cxn modelId="{1B9C4821-3710-485F-85D5-553ECEFB9D9D}" type="presOf" srcId="{E2436206-2898-4DB5-8D8A-B9F47B4645B4}" destId="{8BE57540-5DE5-4578-9B32-7A7668305C63}" srcOrd="0" destOrd="0" presId="urn:microsoft.com/office/officeart/2005/8/layout/target3"/>
    <dgm:cxn modelId="{076C72AB-D3D0-4409-BA9E-40DAA92F490C}" type="presOf" srcId="{72B33D66-C59B-4357-86FB-5666B5717235}" destId="{5F6B3ADF-CAFD-426F-A916-28B789A40C77}" srcOrd="0" destOrd="0" presId="urn:microsoft.com/office/officeart/2005/8/layout/target3"/>
    <dgm:cxn modelId="{C3D9CA49-929E-4005-A177-CCFADD35EE47}" type="presOf" srcId="{A518313A-823A-41F9-9153-52E9501122D5}" destId="{66828AE2-C0E4-4CBC-ACAD-BE900A540528}" srcOrd="1" destOrd="0" presId="urn:microsoft.com/office/officeart/2005/8/layout/target3"/>
    <dgm:cxn modelId="{4C43A80D-5D7B-42F4-9A96-7206696F6A9E}" srcId="{757F3AB3-0718-4624-B441-E567A8F0AB56}" destId="{E2436206-2898-4DB5-8D8A-B9F47B4645B4}" srcOrd="4" destOrd="0" parTransId="{FDB90D3F-3558-4A22-847B-E5973282D18B}" sibTransId="{426CD77F-CED5-4C8E-B8BE-AAD479329B1A}"/>
    <dgm:cxn modelId="{5C5236FD-16D6-4D3B-9E46-557B65D094FD}" type="presOf" srcId="{A518313A-823A-41F9-9153-52E9501122D5}" destId="{A3A54483-A99C-4DCB-B543-B642F4CF8D39}" srcOrd="0" destOrd="0" presId="urn:microsoft.com/office/officeart/2005/8/layout/target3"/>
    <dgm:cxn modelId="{F672A4C7-5E5F-46D5-995F-381BDD940693}" type="presOf" srcId="{E2436206-2898-4DB5-8D8A-B9F47B4645B4}" destId="{19990610-05FE-41EC-8404-0184EEE06084}" srcOrd="1" destOrd="0" presId="urn:microsoft.com/office/officeart/2005/8/layout/target3"/>
    <dgm:cxn modelId="{2221FB34-310D-4638-ACAE-9ACC709E4926}" srcId="{757F3AB3-0718-4624-B441-E567A8F0AB56}" destId="{4C35D32F-0EAB-4CD7-82EE-45574DC2A586}" srcOrd="9" destOrd="0" parTransId="{A15F02C0-547C-48B3-9D05-E7F145EBF3C4}" sibTransId="{8C5711BF-38F0-4590-B6BC-B3119A33CA2E}"/>
    <dgm:cxn modelId="{190F4D58-EF89-4215-A17E-336C77D2990A}" srcId="{757F3AB3-0718-4624-B441-E567A8F0AB56}" destId="{A518313A-823A-41F9-9153-52E9501122D5}" srcOrd="5" destOrd="0" parTransId="{D768D302-4B43-4A50-A1D8-A51A4D331694}" sibTransId="{79BD8B43-74A8-4808-B857-FBF069928231}"/>
    <dgm:cxn modelId="{07251B5E-D1A5-49CA-9346-6E8556EA65B2}" type="presParOf" srcId="{333A1088-737F-45CB-B68E-254E46348037}" destId="{F5ABB229-8D3B-4694-996A-96F23CF14429}" srcOrd="0" destOrd="0" presId="urn:microsoft.com/office/officeart/2005/8/layout/target3"/>
    <dgm:cxn modelId="{545DFDDA-0465-4333-9B7F-301FBF99D1D0}" type="presParOf" srcId="{333A1088-737F-45CB-B68E-254E46348037}" destId="{F41139FD-01EE-4571-8B17-4FB00FC51163}" srcOrd="1" destOrd="0" presId="urn:microsoft.com/office/officeart/2005/8/layout/target3"/>
    <dgm:cxn modelId="{DFB9AA8A-071B-490B-B569-421D40F81377}" type="presParOf" srcId="{333A1088-737F-45CB-B68E-254E46348037}" destId="{D005CE8C-CC26-4C3E-AC11-E15060ECD759}" srcOrd="2" destOrd="0" presId="urn:microsoft.com/office/officeart/2005/8/layout/target3"/>
    <dgm:cxn modelId="{C82674D7-62A7-4A27-A7CE-8710842B4E44}" type="presParOf" srcId="{333A1088-737F-45CB-B68E-254E46348037}" destId="{8C3A2C53-BD20-40ED-8DB5-24B1422B186E}" srcOrd="3" destOrd="0" presId="urn:microsoft.com/office/officeart/2005/8/layout/target3"/>
    <dgm:cxn modelId="{973E3369-56BA-4CB4-A570-E96C1AC71ACA}" type="presParOf" srcId="{333A1088-737F-45CB-B68E-254E46348037}" destId="{E46E6E87-3218-4932-9C0B-76682E2EA19F}" srcOrd="4" destOrd="0" presId="urn:microsoft.com/office/officeart/2005/8/layout/target3"/>
    <dgm:cxn modelId="{2C591686-C021-4ECF-8314-358CEFE54FAF}" type="presParOf" srcId="{333A1088-737F-45CB-B68E-254E46348037}" destId="{5F6B3ADF-CAFD-426F-A916-28B789A40C77}" srcOrd="5" destOrd="0" presId="urn:microsoft.com/office/officeart/2005/8/layout/target3"/>
    <dgm:cxn modelId="{562BEB3F-8B8D-4F37-AC8D-4D18BE662B0E}" type="presParOf" srcId="{333A1088-737F-45CB-B68E-254E46348037}" destId="{C2247CC7-0417-4FDE-B67F-29C276D643CC}" srcOrd="6" destOrd="0" presId="urn:microsoft.com/office/officeart/2005/8/layout/target3"/>
    <dgm:cxn modelId="{D370B615-CDFE-4022-96CF-F04A5839DBBD}" type="presParOf" srcId="{333A1088-737F-45CB-B68E-254E46348037}" destId="{B91B3996-371E-49F4-B9FA-2A0A2158F58F}" srcOrd="7" destOrd="0" presId="urn:microsoft.com/office/officeart/2005/8/layout/target3"/>
    <dgm:cxn modelId="{58970294-6BF4-4986-BD85-5205BF2D047E}" type="presParOf" srcId="{333A1088-737F-45CB-B68E-254E46348037}" destId="{FBFC84C6-AC0C-4BF5-9D5C-6772E5031E06}" srcOrd="8" destOrd="0" presId="urn:microsoft.com/office/officeart/2005/8/layout/target3"/>
    <dgm:cxn modelId="{0ECF8F10-67D5-4BFB-8E1A-FA1C524B7740}" type="presParOf" srcId="{333A1088-737F-45CB-B68E-254E46348037}" destId="{350C823F-B06A-4F1C-8FE4-9AEFA3FD3586}" srcOrd="9" destOrd="0" presId="urn:microsoft.com/office/officeart/2005/8/layout/target3"/>
    <dgm:cxn modelId="{FC18A141-AE34-4AA7-8B2E-F924B2874288}" type="presParOf" srcId="{333A1088-737F-45CB-B68E-254E46348037}" destId="{7597B9C5-F88C-458C-88DB-07AE1B1D3B12}" srcOrd="10" destOrd="0" presId="urn:microsoft.com/office/officeart/2005/8/layout/target3"/>
    <dgm:cxn modelId="{33B2983F-8CDB-4BBD-82D0-06DF5AE7AC37}" type="presParOf" srcId="{333A1088-737F-45CB-B68E-254E46348037}" destId="{E1FA41E1-991D-4A2A-A03A-12188821055B}" srcOrd="11" destOrd="0" presId="urn:microsoft.com/office/officeart/2005/8/layout/target3"/>
    <dgm:cxn modelId="{0DE3EDF4-B397-4199-9E42-B2B33B38CC84}" type="presParOf" srcId="{333A1088-737F-45CB-B68E-254E46348037}" destId="{E9F66E8D-4F34-476B-B283-C833EAAC8CA6}" srcOrd="12" destOrd="0" presId="urn:microsoft.com/office/officeart/2005/8/layout/target3"/>
    <dgm:cxn modelId="{FE6307FD-813D-4B8F-9C13-8B89D2BFF1B5}" type="presParOf" srcId="{333A1088-737F-45CB-B68E-254E46348037}" destId="{A66EACA9-A844-43AB-914C-A917ED03A791}" srcOrd="13" destOrd="0" presId="urn:microsoft.com/office/officeart/2005/8/layout/target3"/>
    <dgm:cxn modelId="{6A901A41-FF9A-42B0-A7D5-6317CB95E6CC}" type="presParOf" srcId="{333A1088-737F-45CB-B68E-254E46348037}" destId="{8BE57540-5DE5-4578-9B32-7A7668305C63}" srcOrd="14" destOrd="0" presId="urn:microsoft.com/office/officeart/2005/8/layout/target3"/>
    <dgm:cxn modelId="{02A680B2-2BCE-446E-B514-AE5AA43F2A35}" type="presParOf" srcId="{333A1088-737F-45CB-B68E-254E46348037}" destId="{AB734012-789B-43B9-911D-742CCC144D58}" srcOrd="15" destOrd="0" presId="urn:microsoft.com/office/officeart/2005/8/layout/target3"/>
    <dgm:cxn modelId="{1D13864D-1C24-4A98-9C2D-8A4A32FCDA27}" type="presParOf" srcId="{333A1088-737F-45CB-B68E-254E46348037}" destId="{6EA9C993-81EE-475B-9834-17ADCF9A6CDF}" srcOrd="16" destOrd="0" presId="urn:microsoft.com/office/officeart/2005/8/layout/target3"/>
    <dgm:cxn modelId="{6F802FB1-3FFF-49D2-82F2-944293645322}" type="presParOf" srcId="{333A1088-737F-45CB-B68E-254E46348037}" destId="{A3A54483-A99C-4DCB-B543-B642F4CF8D39}" srcOrd="17" destOrd="0" presId="urn:microsoft.com/office/officeart/2005/8/layout/target3"/>
    <dgm:cxn modelId="{CADBEE4F-9264-4F43-8F91-351BF54FA0D5}" type="presParOf" srcId="{333A1088-737F-45CB-B68E-254E46348037}" destId="{C1EAB19C-9A6E-453B-BCC2-6BDB314314DB}" srcOrd="18" destOrd="0" presId="urn:microsoft.com/office/officeart/2005/8/layout/target3"/>
    <dgm:cxn modelId="{ECF2E25F-3A56-449E-8EC9-7EB0779043DE}" type="presParOf" srcId="{333A1088-737F-45CB-B68E-254E46348037}" destId="{37FC71D3-B945-4AB4-A8CB-650B1A9EE00B}" srcOrd="19" destOrd="0" presId="urn:microsoft.com/office/officeart/2005/8/layout/target3"/>
    <dgm:cxn modelId="{F2DB1E79-FC9F-4695-8F50-4544E60BD89F}" type="presParOf" srcId="{333A1088-737F-45CB-B68E-254E46348037}" destId="{1718285D-8093-4B3A-A8E4-BCF6739531B2}" srcOrd="20" destOrd="0" presId="urn:microsoft.com/office/officeart/2005/8/layout/target3"/>
    <dgm:cxn modelId="{554EA40D-BE3A-482E-8DDB-A168F69F10E9}" type="presParOf" srcId="{333A1088-737F-45CB-B68E-254E46348037}" destId="{AED2198E-93D5-4001-81B4-73124B309672}" srcOrd="21" destOrd="0" presId="urn:microsoft.com/office/officeart/2005/8/layout/target3"/>
    <dgm:cxn modelId="{35D105AB-5F6B-46C3-821E-60794EB12BB4}" type="presParOf" srcId="{333A1088-737F-45CB-B68E-254E46348037}" destId="{7C4AD32E-8671-4890-82C2-2165103BFA9B}" srcOrd="22" destOrd="0" presId="urn:microsoft.com/office/officeart/2005/8/layout/target3"/>
    <dgm:cxn modelId="{8ADEED7E-5755-44ED-B69D-8DA99C398F87}" type="presParOf" srcId="{333A1088-737F-45CB-B68E-254E46348037}" destId="{CC3586E4-8595-48AD-BE95-6512A10F3A0E}" srcOrd="23" destOrd="0" presId="urn:microsoft.com/office/officeart/2005/8/layout/target3"/>
    <dgm:cxn modelId="{51973358-FF3F-440D-AE59-6D0557FBDDFD}" type="presParOf" srcId="{333A1088-737F-45CB-B68E-254E46348037}" destId="{0FFD6A90-B6CB-4D96-B983-822E62E3179E}" srcOrd="24" destOrd="0" presId="urn:microsoft.com/office/officeart/2005/8/layout/target3"/>
    <dgm:cxn modelId="{B8C15804-B535-4C81-8690-A3C4363F94C5}" type="presParOf" srcId="{333A1088-737F-45CB-B68E-254E46348037}" destId="{19990610-05FE-41EC-8404-0184EEE06084}" srcOrd="25" destOrd="0" presId="urn:microsoft.com/office/officeart/2005/8/layout/target3"/>
    <dgm:cxn modelId="{22A14428-38BE-4A46-AB65-2C92B30531F5}" type="presParOf" srcId="{333A1088-737F-45CB-B68E-254E46348037}" destId="{66828AE2-C0E4-4CBC-ACAD-BE900A540528}" srcOrd="26" destOrd="0" presId="urn:microsoft.com/office/officeart/2005/8/layout/target3"/>
    <dgm:cxn modelId="{A2A76F61-C610-4A1E-BCDD-458B2FFD5E40}" type="presParOf" srcId="{333A1088-737F-45CB-B68E-254E46348037}" destId="{5F715220-1FEB-4446-97CB-8A49E5631AB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705" y="0"/>
          <a:ext cx="743911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5705" y="0"/>
        <a:ext cx="7439111" cy="254771"/>
      </dsp:txXfrm>
    </dsp:sp>
    <dsp:sp modelId="{E46E6E87-3218-4932-9C0B-76682E2EA19F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F6B3ADF-CAFD-426F-A916-28B789A40C77}">
      <dsp:nvSpPr>
        <dsp:cNvPr id="0" name=""/>
        <dsp:cNvSpPr/>
      </dsp:nvSpPr>
      <dsp:spPr>
        <a:xfrm>
          <a:off x="1273857" y="254771"/>
          <a:ext cx="7439111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</a:t>
          </a:r>
          <a:r>
            <a:rPr lang="cs-CZ" sz="1400" kern="1200" dirty="0" smtClean="0">
              <a:latin typeface="Times New Roman" pitchFamily="18" charset="0"/>
              <a:cs typeface="Times New Roman" pitchFamily="18" charset="0"/>
            </a:rPr>
            <a:t>I/2 Inovace a zkvalitnění výuky směřující k rozvoji čtenářské a informační gramotnosti</a:t>
          </a:r>
          <a:endParaRPr lang="cs-CZ" sz="14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7439111" cy="254771"/>
      </dsp:txXfrm>
    </dsp:sp>
    <dsp:sp modelId="{B91B3996-371E-49F4-B9FA-2A0A2158F58F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BFC84C6-AC0C-4BF5-9D5C-6772E5031E06}">
      <dsp:nvSpPr>
        <dsp:cNvPr id="0" name=""/>
        <dsp:cNvSpPr/>
      </dsp:nvSpPr>
      <dsp:spPr>
        <a:xfrm>
          <a:off x="1273857" y="509542"/>
          <a:ext cx="7439111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7439111" cy="254771"/>
      </dsp:txXfrm>
    </dsp:sp>
    <dsp:sp modelId="{7597B9C5-F88C-458C-88DB-07AE1B1D3B12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1FA41E1-991D-4A2A-A03A-12188821055B}">
      <dsp:nvSpPr>
        <dsp:cNvPr id="0" name=""/>
        <dsp:cNvSpPr/>
      </dsp:nvSpPr>
      <dsp:spPr>
        <a:xfrm>
          <a:off x="1273857" y="764313"/>
          <a:ext cx="7439111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3.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7439111" cy="254773"/>
      </dsp:txXfrm>
    </dsp:sp>
    <dsp:sp modelId="{A66EACA9-A844-43AB-914C-A917ED03A791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57540-5DE5-4578-9B32-7A7668305C63}">
      <dsp:nvSpPr>
        <dsp:cNvPr id="0" name=""/>
        <dsp:cNvSpPr/>
      </dsp:nvSpPr>
      <dsp:spPr>
        <a:xfrm>
          <a:off x="1273857" y="1019086"/>
          <a:ext cx="7439111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</a:t>
          </a:r>
          <a:r>
            <a:rPr lang="cs-CZ" sz="1600" kern="1200" dirty="0" smtClean="0"/>
            <a:t>VY_12_INOVACE_01_VÝUK.M.č.31_KRAJE </a:t>
          </a:r>
          <a:r>
            <a:rPr lang="cs-CZ" sz="1600" kern="1200" dirty="0" smtClean="0"/>
            <a:t>ČR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7439111" cy="254771"/>
      </dsp:txXfrm>
    </dsp:sp>
    <dsp:sp modelId="{6EA9C993-81EE-475B-9834-17ADCF9A6CDF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3A54483-A99C-4DCB-B543-B642F4CF8D39}">
      <dsp:nvSpPr>
        <dsp:cNvPr id="0" name=""/>
        <dsp:cNvSpPr/>
      </dsp:nvSpPr>
      <dsp:spPr>
        <a:xfrm>
          <a:off x="1273857" y="1273857"/>
          <a:ext cx="7439111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</a:t>
          </a:r>
          <a:r>
            <a:rPr lang="cs-CZ" sz="1600" kern="1200" smtClean="0">
              <a:latin typeface="Times New Roman" pitchFamily="18" charset="0"/>
              <a:cs typeface="Times New Roman" pitchFamily="18" charset="0"/>
            </a:rPr>
            <a:t>: 31</a:t>
          </a: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				DATUM: 30. 9. 2012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7439111" cy="254771"/>
      </dsp:txXfrm>
    </dsp:sp>
    <dsp:sp modelId="{37FC71D3-B945-4AB4-A8CB-650B1A9EE00B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718285D-8093-4B3A-A8E4-BCF6739531B2}">
      <dsp:nvSpPr>
        <dsp:cNvPr id="0" name=""/>
        <dsp:cNvSpPr/>
      </dsp:nvSpPr>
      <dsp:spPr>
        <a:xfrm>
          <a:off x="1273857" y="1528628"/>
          <a:ext cx="7439111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Petra Chválová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7439111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8D8CBD-B171-4320-B444-52A4ED4E162C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4B62DE-77A7-4DFF-AD1B-8A711F09EF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00747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FBB50F6F-3194-42A0-9C9D-D6239181F73B}" type="slidenum">
              <a:rPr lang="cs-CZ" smtClean="0">
                <a:solidFill>
                  <a:srgbClr val="000000"/>
                </a:solidFill>
              </a:rPr>
              <a:pPr eaLnBrk="1" hangingPunct="1"/>
              <a:t>1</a:t>
            </a:fld>
            <a:endParaRPr lang="cs-CZ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907894C-E71D-494E-9783-79B9E3F5AB4E}" type="datetimeFigureOut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B3EE722-B9B9-4320-9CDC-E1058D46B6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8606639"/>
      </p:ext>
    </p:extLst>
  </p:cSld>
  <p:clrMapOvr>
    <a:masterClrMapping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8610F77-8CEE-4E60-94E7-30A01B6324C0}" type="datetimeFigureOut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7E5A47F-40D9-4133-B01A-C94458BE05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070975"/>
      </p:ext>
    </p:extLst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00D26AA-4A84-4618-8898-0C1D795FE2BF}" type="datetimeFigureOut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1E28068-E4E1-44F6-BA5C-E20E377A07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9557248"/>
      </p:ext>
    </p:extLst>
  </p:cSld>
  <p:clrMapOvr>
    <a:masterClrMapping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C55A425-D251-426C-BBC3-C5971BAC2C7C}" type="datetimeFigureOut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7ED00A2-8CAF-4C04-ACAD-D1FB6C91FB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165045"/>
      </p:ext>
    </p:extLst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3113144-2BD3-4FAB-9C6E-7AF6BD34A493}" type="datetimeFigureOut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7C1186E-00D2-45B8-BC0B-245DA30BAA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843087"/>
      </p:ext>
    </p:extLst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210FD24-EABF-43E4-9359-29F3CC45338D}" type="datetimeFigureOut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AA20A54-BF1F-4F8B-8D04-80466BA7EF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749753"/>
      </p:ext>
    </p:extLst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2907848-05C4-48E7-96A5-50B428C45EF2}" type="datetimeFigureOut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6E263E8-203D-4492-B3F3-9C5EADFD7A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51433"/>
      </p:ext>
    </p:extLst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6A1103F-7027-41BF-A846-C37AA2EA9C0E}" type="datetimeFigureOut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0B954B8-F1E7-40EE-B57C-DFA01CBA0E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8973531"/>
      </p:ext>
    </p:extLst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A502752-BF1C-4C91-AD29-838C7D177B86}" type="datetimeFigureOut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61E5EF6-6ACC-4975-B983-736945656C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04035"/>
      </p:ext>
    </p:extLst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AB923ED-C84C-48DD-9CEB-16DCBC83930B}" type="datetimeFigureOut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DDBAC51-D5C1-4224-9082-A6C334F8A2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9091755"/>
      </p:ext>
    </p:extLst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8F88D95-C1F8-4848-8EE2-D093BF7817CD}" type="datetimeFigureOut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6E4867C-8916-45B1-AFCF-6B53284906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5541867"/>
      </p:ext>
    </p:extLst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86F0111D-8A44-4169-A453-B5AEF2B903D4}" type="datetimeFigureOut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698D2F7D-B43A-4CAE-A732-E20E418740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471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ver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upload.wikimedia.org/wikipedia/commons/e/e7/Czech_Rep._-_Bohemia,_Moravia_and_Silesia_III.pn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microsoft.com/office/2007/relationships/hdphoto" Target="../media/hdphoto3.wdp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microsoft.com/office/2007/relationships/hdphoto" Target="../media/hdphoto4.wdp"/><Relationship Id="rId7" Type="http://schemas.microsoft.com/office/2007/relationships/hdphoto" Target="../media/hdphoto6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microsoft.com/office/2007/relationships/hdphoto" Target="../media/hdphoto5.wdp"/><Relationship Id="rId4" Type="http://schemas.openxmlformats.org/officeDocument/2006/relationships/image" Target="../media/image8.png"/><Relationship Id="rId9" Type="http://schemas.microsoft.com/office/2007/relationships/hdphoto" Target="../media/hdphoto7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microsoft.com/office/2007/relationships/hdphoto" Target="../media/hdphoto8.wdp"/><Relationship Id="rId7" Type="http://schemas.microsoft.com/office/2007/relationships/hdphoto" Target="../media/hdphoto10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microsoft.com/office/2007/relationships/hdphoto" Target="../media/hdphoto9.wdp"/><Relationship Id="rId4" Type="http://schemas.openxmlformats.org/officeDocument/2006/relationships/image" Target="../media/image12.png"/><Relationship Id="rId9" Type="http://schemas.microsoft.com/office/2007/relationships/hdphoto" Target="../media/hdphoto11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microsoft.com/office/2007/relationships/hdphoto" Target="../media/hdphoto12.wdp"/><Relationship Id="rId7" Type="http://schemas.microsoft.com/office/2007/relationships/hdphoto" Target="../media/hdphoto14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microsoft.com/office/2007/relationships/hdphoto" Target="../media/hdphoto13.wdp"/><Relationship Id="rId4" Type="http://schemas.openxmlformats.org/officeDocument/2006/relationships/image" Target="../media/image16.png"/><Relationship Id="rId9" Type="http://schemas.microsoft.com/office/2007/relationships/hdphoto" Target="../media/hdphoto15.wdp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7.wdp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2004_Ustecky_kraj.PNG" TargetMode="External"/><Relationship Id="rId3" Type="http://schemas.openxmlformats.org/officeDocument/2006/relationships/hyperlink" Target="http://cs.wikipedia.org/wiki/Soubor:2004_Praha.png" TargetMode="External"/><Relationship Id="rId7" Type="http://schemas.openxmlformats.org/officeDocument/2006/relationships/hyperlink" Target="http://cs.wikipedia.org/wiki/Soubor:2004_Karlovarsky_kraj.PNG" TargetMode="External"/><Relationship Id="rId2" Type="http://schemas.openxmlformats.org/officeDocument/2006/relationships/hyperlink" Target="http://cs.wikipedia.org/wiki/Soubor:Czech_Rep._-_Bohemia,_Moravia_and_Silesia_III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2004_Plzensky_kraj.png" TargetMode="External"/><Relationship Id="rId5" Type="http://schemas.openxmlformats.org/officeDocument/2006/relationships/hyperlink" Target="http://cs.wikipedia.org/wiki/Soubor:2004_Jihocesky_kraj.PNG" TargetMode="External"/><Relationship Id="rId10" Type="http://schemas.openxmlformats.org/officeDocument/2006/relationships/hyperlink" Target="http://cs.wikipedia.org/wiki/Soubor:2004_Kralovehradecky_kraj.PNG" TargetMode="External"/><Relationship Id="rId4" Type="http://schemas.openxmlformats.org/officeDocument/2006/relationships/hyperlink" Target="http://cs.wikipedia.org/wiki/Soubor:2004_Stredocesky_kraj.PNG" TargetMode="External"/><Relationship Id="rId9" Type="http://schemas.openxmlformats.org/officeDocument/2006/relationships/hyperlink" Target="http://cs.wikipedia.org/wiki/Soubor:2004_Liberecky_kraj.PNG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Z_Cechy_Morava_kraje.gif" TargetMode="External"/><Relationship Id="rId3" Type="http://schemas.openxmlformats.org/officeDocument/2006/relationships/hyperlink" Target="http://cs.wikipedia.org/wiki/Soubor:2004_Kraj_Vysocina.PNG" TargetMode="External"/><Relationship Id="rId7" Type="http://schemas.openxmlformats.org/officeDocument/2006/relationships/hyperlink" Target="http://cs.wikipedia.org/wiki/Soubor:2004_Zlinsky_kraj.PNG" TargetMode="External"/><Relationship Id="rId2" Type="http://schemas.openxmlformats.org/officeDocument/2006/relationships/hyperlink" Target="http://cs.wikipedia.org/wiki/Soubor:2004_Pardubicky_kraj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2004_Moravskoslezsky_kraj.PNG" TargetMode="External"/><Relationship Id="rId5" Type="http://schemas.openxmlformats.org/officeDocument/2006/relationships/hyperlink" Target="http://cs.wikipedia.org/wiki/Soubor:2004_Olomoucky_kraj.PNG" TargetMode="External"/><Relationship Id="rId10" Type="http://schemas.openxmlformats.org/officeDocument/2006/relationships/hyperlink" Target="http://cs.wikipedia.org/wiki/Soubor:%C4%8Cesk%C3%A9_okresy_1960.png" TargetMode="External"/><Relationship Id="rId4" Type="http://schemas.openxmlformats.org/officeDocument/2006/relationships/hyperlink" Target="http://cs.wikipedia.org/wiki/Soubor:2004_Jihomoravsky_kraj.PNG" TargetMode="External"/><Relationship Id="rId9" Type="http://schemas.openxmlformats.org/officeDocument/2006/relationships/hyperlink" Target="http://cs.wikipedia.org/wiki/Soubor:CoA_CZ_regions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93581876"/>
              </p:ext>
            </p:extLst>
          </p:nvPr>
        </p:nvGraphicFramePr>
        <p:xfrm>
          <a:off x="251520" y="1484784"/>
          <a:ext cx="871296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9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2603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692275" y="4149725"/>
            <a:ext cx="2232025" cy="3683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Metodický list / anotace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47664" y="4437112"/>
            <a:ext cx="6984776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Prezentace je určena k využití v </a:t>
            </a:r>
            <a:r>
              <a:rPr lang="cs-CZ" sz="1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hodinách Prvouky ve 3. ročníku.</a:t>
            </a: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 Prezentace </a:t>
            </a:r>
            <a:r>
              <a:rPr lang="cs-CZ" sz="1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je zaměřena na bližší seznámení žáků s kraji ČR a krajskými městy a Pardubickým krajem, ve kterém žijí. Součástí prezentace je slepá mapa krajů a otázky k porozumění. Vědomosti žáků je možné si ověřit v </a:t>
            </a:r>
            <a:r>
              <a:rPr lang="cs-CZ" sz="160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pracovním listu Kraje.</a:t>
            </a: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487762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D:\Fotak - novy\P106032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1196752"/>
            <a:ext cx="8229600" cy="1143000"/>
          </a:xfrm>
        </p:spPr>
        <p:txBody>
          <a:bodyPr/>
          <a:lstStyle/>
          <a:p>
            <a:r>
              <a:rPr lang="cs-CZ" sz="5400" b="1" u="sng" dirty="0" smtClean="0">
                <a:latin typeface="Comic Sans MS" pitchFamily="66" charset="0"/>
              </a:rPr>
              <a:t>Kraje ČR</a:t>
            </a:r>
            <a:endParaRPr lang="cs-CZ" sz="5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967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/>
        <p:sndAc>
          <p:stSnd>
            <p:snd r:embed="rId2" name="push.wav"/>
          </p:stSnd>
        </p:sndAc>
      </p:transition>
    </mc:Choice>
    <mc:Fallback xmlns="">
      <p:transition spd="slow">
        <p:cover/>
        <p:sndAc>
          <p:stSnd>
            <p:snd r:embed="rId4" name="pu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40000"/>
                <a:lumOff val="60000"/>
              </a:schemeClr>
            </a:gs>
            <a:gs pos="67100">
              <a:schemeClr val="bg1"/>
            </a:gs>
            <a:gs pos="30000">
              <a:schemeClr val="bg1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>
                <a:latin typeface="Comic Sans MS" pitchFamily="66" charset="0"/>
              </a:rPr>
              <a:t>ČR v historii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latin typeface="Comic Sans MS" pitchFamily="66" charset="0"/>
              </a:rPr>
              <a:t>Česká republika se kdysi v historii dělila na 3 země: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Čechy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Moravu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>
                <a:latin typeface="Comic Sans MS" pitchFamily="66" charset="0"/>
              </a:rPr>
              <a:t>Slezsko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4" name="obrázek 1" descr="Soubor:Czech Rep. - Bohemia, Moravia and Silesia III.pn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348880"/>
            <a:ext cx="5969496" cy="419364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1246493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4000">
              <a:schemeClr val="accent4">
                <a:lumMod val="20000"/>
                <a:lumOff val="80000"/>
              </a:schemeClr>
            </a:gs>
            <a:gs pos="27072">
              <a:schemeClr val="bg1"/>
            </a:gs>
            <a:gs pos="0">
              <a:schemeClr val="accent4">
                <a:lumMod val="40000"/>
                <a:lumOff val="60000"/>
              </a:schemeClr>
            </a:gs>
            <a:gs pos="100000">
              <a:schemeClr val="accent1">
                <a:lumMod val="20000"/>
                <a:lumOff val="8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04664"/>
            <a:ext cx="8229600" cy="6336704"/>
          </a:xfrm>
        </p:spPr>
        <p:txBody>
          <a:bodyPr/>
          <a:lstStyle/>
          <a:p>
            <a:r>
              <a:rPr lang="cs-CZ" sz="2400" dirty="0" smtClean="0">
                <a:latin typeface="Comic Sans MS" pitchFamily="66" charset="0"/>
              </a:rPr>
              <a:t>od roku 1960 do roku 2000 se měnily hranice krajů</a:t>
            </a:r>
          </a:p>
          <a:p>
            <a:pPr marL="0" indent="0">
              <a:buNone/>
            </a:pPr>
            <a:r>
              <a:rPr lang="cs-CZ" sz="2400" u="sng" dirty="0" smtClean="0">
                <a:latin typeface="Comic Sans MS" pitchFamily="66" charset="0"/>
              </a:rPr>
              <a:t>příklady územních názvů krajů</a:t>
            </a:r>
            <a:r>
              <a:rPr lang="cs-CZ" sz="2400" dirty="0" smtClean="0">
                <a:latin typeface="Comic Sans MS" pitchFamily="66" charset="0"/>
              </a:rPr>
              <a:t>:</a:t>
            </a:r>
          </a:p>
          <a:p>
            <a:pPr marL="0" indent="0">
              <a:buNone/>
            </a:pPr>
            <a:r>
              <a:rPr lang="cs-CZ" sz="2400" dirty="0" smtClean="0">
                <a:latin typeface="Comic Sans MS" pitchFamily="66" charset="0"/>
              </a:rPr>
              <a:t>Středočeský kraj		</a:t>
            </a:r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Jihomoravský kraj</a:t>
            </a:r>
          </a:p>
          <a:p>
            <a:pPr marL="0" indent="0">
              <a:buNone/>
            </a:pPr>
            <a:r>
              <a:rPr lang="cs-CZ" sz="2400" dirty="0" smtClean="0">
                <a:latin typeface="Comic Sans MS" pitchFamily="66" charset="0"/>
              </a:rPr>
              <a:t>Jihočeský kraj		</a:t>
            </a:r>
            <a:r>
              <a:rPr lang="cs-CZ" sz="2400" dirty="0">
                <a:latin typeface="Comic Sans MS" pitchFamily="66" charset="0"/>
              </a:rPr>
              <a:t> Severomoravský kraj</a:t>
            </a:r>
            <a:endParaRPr lang="cs-CZ" sz="2400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omic Sans MS" pitchFamily="66" charset="0"/>
              </a:rPr>
              <a:t>Západočeský kraj</a:t>
            </a:r>
          </a:p>
          <a:p>
            <a:pPr marL="0" indent="0">
              <a:buNone/>
            </a:pPr>
            <a:r>
              <a:rPr lang="cs-CZ" sz="2400" dirty="0" smtClean="0">
                <a:latin typeface="Comic Sans MS" pitchFamily="66" charset="0"/>
              </a:rPr>
              <a:t>Severočeský kraj</a:t>
            </a:r>
          </a:p>
          <a:p>
            <a:pPr marL="0" indent="0">
              <a:buNone/>
            </a:pPr>
            <a:r>
              <a:rPr lang="cs-CZ" sz="2400" dirty="0" smtClean="0">
                <a:latin typeface="Comic Sans MS" pitchFamily="66" charset="0"/>
              </a:rPr>
              <a:t>Východočeský kraj</a:t>
            </a:r>
          </a:p>
          <a:p>
            <a:pPr marL="0" indent="0"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sz="2400" dirty="0">
              <a:latin typeface="Comic Sans MS" pitchFamily="66" charset="0"/>
            </a:endParaRPr>
          </a:p>
          <a:p>
            <a:pPr marL="0" indent="0"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sz="2400" dirty="0" smtClean="0">
              <a:latin typeface="Comic Sans MS" pitchFamily="66" charset="0"/>
            </a:endParaRPr>
          </a:p>
          <a:p>
            <a:r>
              <a:rPr lang="cs-CZ" sz="2400" dirty="0" smtClean="0">
                <a:latin typeface="Comic Sans MS" pitchFamily="66" charset="0"/>
              </a:rPr>
              <a:t>existovaly okresy</a:t>
            </a:r>
          </a:p>
          <a:p>
            <a:pPr marL="0" indent="0">
              <a:buNone/>
            </a:pPr>
            <a:r>
              <a:rPr lang="cs-CZ" sz="2400" dirty="0" smtClean="0">
                <a:latin typeface="Comic Sans MS" pitchFamily="66" charset="0"/>
              </a:rPr>
              <a:t>(do roku 2002, </a:t>
            </a:r>
          </a:p>
          <a:p>
            <a:pPr marL="0" indent="0">
              <a:buNone/>
            </a:pPr>
            <a:r>
              <a:rPr lang="cs-CZ" sz="2400" dirty="0" smtClean="0">
                <a:latin typeface="Comic Sans MS" pitchFamily="66" charset="0"/>
              </a:rPr>
              <a:t>dnes je využíváme k upřesnění místa v kraji)</a:t>
            </a:r>
          </a:p>
          <a:p>
            <a:endParaRPr lang="cs-CZ" sz="2400" dirty="0">
              <a:latin typeface="Comic Sans MS" pitchFamily="66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8312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6631" y="2739012"/>
            <a:ext cx="6147370" cy="3642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70367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accent2">
                <a:lumMod val="20000"/>
                <a:lumOff val="80000"/>
              </a:schemeClr>
            </a:gs>
            <a:gs pos="0">
              <a:schemeClr val="accent2">
                <a:lumMod val="20000"/>
                <a:lumOff val="80000"/>
              </a:schemeClr>
            </a:gs>
            <a:gs pos="55000">
              <a:schemeClr val="bg1"/>
            </a:gs>
            <a:gs pos="100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>
                <a:latin typeface="Comic Sans MS" pitchFamily="66" charset="0"/>
              </a:rPr>
              <a:t>ČR dnes</a:t>
            </a:r>
            <a:endParaRPr lang="cs-CZ" sz="3600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828799"/>
          </a:xfrm>
        </p:spPr>
        <p:txBody>
          <a:bodyPr/>
          <a:lstStyle/>
          <a:p>
            <a:r>
              <a:rPr lang="cs-CZ" sz="2400" dirty="0" smtClean="0">
                <a:latin typeface="Comic Sans MS" pitchFamily="66" charset="0"/>
              </a:rPr>
              <a:t>kraje vznikly v roce 2000</a:t>
            </a:r>
          </a:p>
          <a:p>
            <a:r>
              <a:rPr lang="cs-CZ" sz="2400" dirty="0">
                <a:latin typeface="Comic Sans MS" pitchFamily="66" charset="0"/>
              </a:rPr>
              <a:t>dnes je v České republice je 14 </a:t>
            </a:r>
            <a:r>
              <a:rPr lang="cs-CZ" sz="2400" dirty="0" smtClean="0">
                <a:latin typeface="Comic Sans MS" pitchFamily="66" charset="0"/>
              </a:rPr>
              <a:t>krajů</a:t>
            </a:r>
          </a:p>
          <a:p>
            <a:r>
              <a:rPr lang="cs-CZ" sz="2400" dirty="0">
                <a:latin typeface="Comic Sans MS" pitchFamily="66" charset="0"/>
              </a:rPr>
              <a:t>14 krajů je uvedeno v číslovaném pořadí podle zákona, </a:t>
            </a:r>
            <a:r>
              <a:rPr lang="cs-CZ" sz="2400" dirty="0" smtClean="0">
                <a:latin typeface="Comic Sans MS" pitchFamily="66" charset="0"/>
              </a:rPr>
              <a:t>v závorce je uvedeno krajské město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9157" l="0" r="998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05064"/>
            <a:ext cx="2980671" cy="17142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5719312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1. Hlavní město Praha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9157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3685" y="4005064"/>
            <a:ext cx="2980672" cy="1714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52844" y="5719311"/>
            <a:ext cx="42327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2. Středočeský kraj (Praha)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74413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bg1"/>
            </a:gs>
            <a:gs pos="25419">
              <a:schemeClr val="bg1"/>
            </a:gs>
            <a:gs pos="0">
              <a:schemeClr val="bg2"/>
            </a:gs>
            <a:gs pos="39000">
              <a:schemeClr val="bg1"/>
            </a:gs>
            <a:gs pos="100000">
              <a:schemeClr val="bg1">
                <a:lumMod val="9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81" b="98596" l="162" r="993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48680"/>
            <a:ext cx="3236019" cy="1861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2636912"/>
            <a:ext cx="3240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3. Jihočeský kraj </a:t>
            </a:r>
          </a:p>
          <a:p>
            <a:r>
              <a:rPr lang="cs-CZ" sz="2400" dirty="0" smtClean="0">
                <a:latin typeface="Comic Sans MS" pitchFamily="66" charset="0"/>
              </a:rPr>
              <a:t>(</a:t>
            </a:r>
            <a:r>
              <a:rPr lang="cs-CZ" sz="2400" dirty="0">
                <a:latin typeface="Comic Sans MS" pitchFamily="66" charset="0"/>
              </a:rPr>
              <a:t>Č</a:t>
            </a:r>
            <a:r>
              <a:rPr lang="cs-CZ" sz="2400" dirty="0" smtClean="0">
                <a:latin typeface="Comic Sans MS" pitchFamily="66" charset="0"/>
              </a:rPr>
              <a:t>eské Budějovice)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124" b="100000" l="646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3" y="548680"/>
            <a:ext cx="3312369" cy="1905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23275" y="2646016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4. Plzeňský kraj (Plzeň)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363" y="3573016"/>
            <a:ext cx="3352379" cy="1928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5733256"/>
            <a:ext cx="34963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5. Karlovarský kraj (Karlovy Vary)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99719" l="485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3" y="3520784"/>
            <a:ext cx="3456385" cy="1987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540900" y="5733255"/>
            <a:ext cx="39811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6. Ústecký kraj </a:t>
            </a:r>
          </a:p>
          <a:p>
            <a:r>
              <a:rPr lang="cs-CZ" sz="2400" dirty="0" smtClean="0">
                <a:latin typeface="Comic Sans MS" pitchFamily="66" charset="0"/>
              </a:rPr>
              <a:t>(Ústí nad Labem)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042870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rgbClr val="FFF5F3"/>
            </a:gs>
            <a:gs pos="25419">
              <a:schemeClr val="bg1"/>
            </a:gs>
            <a:gs pos="0">
              <a:schemeClr val="bg2"/>
            </a:gs>
            <a:gs pos="39000">
              <a:schemeClr val="bg1"/>
            </a:gs>
            <a:gs pos="100000">
              <a:schemeClr val="bg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162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4664"/>
            <a:ext cx="3699217" cy="2127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2628255"/>
            <a:ext cx="4248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7. Liberecký kraj (Liberec)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9719" l="0" r="990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04664"/>
            <a:ext cx="3668068" cy="21095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076056" y="2628255"/>
            <a:ext cx="38164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8. Královéhradecký kraj (Hradec Králové)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99719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686" y="3752849"/>
            <a:ext cx="3819075" cy="2196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7686" y="5949280"/>
            <a:ext cx="46563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9. Pardubický kraj (Pardubice)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99157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752849"/>
            <a:ext cx="3888432" cy="2236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965874" y="5949280"/>
            <a:ext cx="41781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10. Kraj Vysočina (Jihlava)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327994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bg2"/>
            </a:gs>
            <a:gs pos="25419">
              <a:schemeClr val="bg1"/>
            </a:gs>
            <a:gs pos="0">
              <a:schemeClr val="bg2"/>
            </a:gs>
            <a:gs pos="39000">
              <a:schemeClr val="bg1"/>
            </a:gs>
            <a:gs pos="100000">
              <a:schemeClr val="bg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3824422" cy="21995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2604170"/>
            <a:ext cx="35283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11. Jihomoravský kraj </a:t>
            </a:r>
          </a:p>
          <a:p>
            <a:r>
              <a:rPr lang="cs-CZ" sz="2400" dirty="0" smtClean="0">
                <a:latin typeface="Comic Sans MS" pitchFamily="66" charset="0"/>
              </a:rPr>
              <a:t>(Brno)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162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3" y="404664"/>
            <a:ext cx="3824421" cy="21995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788024" y="2604169"/>
            <a:ext cx="31683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12. Olomoucký kraj (Olomouc)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335" y="3645024"/>
            <a:ext cx="3944824" cy="2268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1112" y="5927484"/>
            <a:ext cx="48127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13. Moravskoslezský kraj (Ostrava)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3" y="3644826"/>
            <a:ext cx="3824421" cy="21995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88023" y="5938939"/>
            <a:ext cx="35283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14. Zlínský kraj (Zlín)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740859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4000">
              <a:schemeClr val="bg1"/>
            </a:gs>
            <a:gs pos="0">
              <a:srgbClr val="92D050">
                <a:lumMod val="31000"/>
                <a:lumOff val="69000"/>
              </a:srgbClr>
            </a:gs>
            <a:gs pos="100000">
              <a:schemeClr val="accent1">
                <a:lumMod val="20000"/>
                <a:lumOff val="8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39" b="99342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00808"/>
            <a:ext cx="8429304" cy="490193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53596" y="620687"/>
            <a:ext cx="6696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Comic Sans MS" pitchFamily="66" charset="0"/>
              </a:rPr>
              <a:t>Mapa krajů České republiky</a:t>
            </a:r>
            <a:endParaRPr lang="cs-CZ" sz="36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881913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bg2"/>
            </a:gs>
            <a:gs pos="25419">
              <a:schemeClr val="bg1"/>
            </a:gs>
            <a:gs pos="0">
              <a:schemeClr val="accent1">
                <a:lumMod val="20000"/>
                <a:lumOff val="80000"/>
              </a:schemeClr>
            </a:gs>
            <a:gs pos="39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>
                <a:latin typeface="Comic Sans MS" pitchFamily="66" charset="0"/>
              </a:rPr>
              <a:t>Přehled krajů ČR s jejich znaky</a:t>
            </a:r>
            <a:endParaRPr lang="cs-CZ" sz="3600" dirty="0">
              <a:latin typeface="Comic Sans MS" pitchFamily="66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829" y="1200150"/>
            <a:ext cx="8733624" cy="510917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557448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1F3FF"/>
            </a:gs>
            <a:gs pos="92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>
                <a:latin typeface="Comic Sans MS" pitchFamily="66" charset="0"/>
              </a:rPr>
              <a:t>Náš kraj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396752"/>
          </a:xfrm>
        </p:spPr>
        <p:txBody>
          <a:bodyPr/>
          <a:lstStyle/>
          <a:p>
            <a:r>
              <a:rPr lang="cs-CZ" sz="2800" dirty="0">
                <a:latin typeface="Comic Sans MS" pitchFamily="66" charset="0"/>
              </a:rPr>
              <a:t>n</a:t>
            </a:r>
            <a:r>
              <a:rPr lang="cs-CZ" sz="2800" dirty="0" smtClean="0">
                <a:latin typeface="Comic Sans MS" pitchFamily="66" charset="0"/>
              </a:rPr>
              <a:t>áš kraj se jmenuje Pardubický</a:t>
            </a:r>
          </a:p>
          <a:p>
            <a:r>
              <a:rPr lang="cs-CZ" sz="2800" dirty="0" smtClean="0">
                <a:latin typeface="Comic Sans MS" pitchFamily="66" charset="0"/>
              </a:rPr>
              <a:t>krajským městem jsou Pardubice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8611" l="0" r="9920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996952"/>
            <a:ext cx="5548640" cy="31867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 3"/>
          <p:cNvSpPr/>
          <p:nvPr/>
        </p:nvSpPr>
        <p:spPr>
          <a:xfrm>
            <a:off x="4644008" y="4437112"/>
            <a:ext cx="144016" cy="15323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788024" y="4329061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Vysoké Mýto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091199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20000"/>
                <a:lumOff val="8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3">
                <a:lumMod val="20000"/>
                <a:lumOff val="8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9719" l="0" r="100000"/>
                    </a14:imgEffect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092" y="1484784"/>
            <a:ext cx="8639140" cy="4968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476672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Slepá mapa k procvičení</a:t>
            </a:r>
            <a:endParaRPr lang="cs-CZ" sz="32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0170778"/>
      </p:ext>
    </p:extLst>
  </p:cSld>
  <p:clrMapOvr>
    <a:masterClrMapping/>
  </p:clrMapOvr>
  <p:transition spd="slow">
    <p:cover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>
                <a:latin typeface="Comic Sans MS" pitchFamily="66" charset="0"/>
              </a:rPr>
              <a:t>Kdo dával pozor ví: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925144"/>
          </a:xfrm>
        </p:spPr>
        <p:txBody>
          <a:bodyPr/>
          <a:lstStyle/>
          <a:p>
            <a:r>
              <a:rPr lang="cs-CZ" sz="2400" dirty="0" smtClean="0">
                <a:latin typeface="Comic Sans MS" pitchFamily="66" charset="0"/>
              </a:rPr>
              <a:t>Kolik krajů má dnes Česká republika?</a:t>
            </a:r>
          </a:p>
          <a:p>
            <a:pPr marL="0" indent="0">
              <a:buNone/>
            </a:pPr>
            <a:r>
              <a:rPr lang="cs-CZ" sz="2400" dirty="0">
                <a:latin typeface="Comic Sans MS" pitchFamily="66" charset="0"/>
              </a:rPr>
              <a:t>	</a:t>
            </a:r>
            <a:r>
              <a:rPr lang="cs-CZ" sz="2400" dirty="0" smtClean="0">
                <a:latin typeface="Comic Sans MS" pitchFamily="66" charset="0"/>
              </a:rPr>
              <a:t>- 14 krajů</a:t>
            </a:r>
          </a:p>
          <a:p>
            <a:r>
              <a:rPr lang="cs-CZ" sz="2400" dirty="0" smtClean="0">
                <a:latin typeface="Comic Sans MS" pitchFamily="66" charset="0"/>
              </a:rPr>
              <a:t>Které město je samostatným krajem?</a:t>
            </a:r>
          </a:p>
          <a:p>
            <a:pPr marL="0" indent="0">
              <a:buNone/>
            </a:pPr>
            <a:r>
              <a:rPr lang="cs-CZ" sz="2400" dirty="0">
                <a:latin typeface="Comic Sans MS" pitchFamily="66" charset="0"/>
              </a:rPr>
              <a:t>	</a:t>
            </a:r>
            <a:r>
              <a:rPr lang="cs-CZ" sz="2400" dirty="0" smtClean="0">
                <a:latin typeface="Comic Sans MS" pitchFamily="66" charset="0"/>
              </a:rPr>
              <a:t>- naše hlavní město – Praha</a:t>
            </a:r>
          </a:p>
          <a:p>
            <a:r>
              <a:rPr lang="cs-CZ" sz="2400" dirty="0" smtClean="0">
                <a:latin typeface="Comic Sans MS" pitchFamily="66" charset="0"/>
              </a:rPr>
              <a:t>Jak se jmenuje naše krajské město?</a:t>
            </a:r>
          </a:p>
          <a:p>
            <a:pPr marL="0" indent="0">
              <a:buNone/>
            </a:pPr>
            <a:r>
              <a:rPr lang="cs-CZ" sz="2400" dirty="0">
                <a:latin typeface="Comic Sans MS" pitchFamily="66" charset="0"/>
              </a:rPr>
              <a:t>	</a:t>
            </a:r>
            <a:r>
              <a:rPr lang="cs-CZ" sz="2400" dirty="0" smtClean="0">
                <a:latin typeface="Comic Sans MS" pitchFamily="66" charset="0"/>
              </a:rPr>
              <a:t>- Pardubice</a:t>
            </a:r>
          </a:p>
          <a:p>
            <a:r>
              <a:rPr lang="cs-CZ" sz="2400" dirty="0" smtClean="0">
                <a:latin typeface="Comic Sans MS" pitchFamily="66" charset="0"/>
              </a:rPr>
              <a:t>S kterými kraji sousedí Pardubický kraj?</a:t>
            </a:r>
          </a:p>
          <a:p>
            <a:pPr marL="0" indent="0">
              <a:buNone/>
            </a:pPr>
            <a:r>
              <a:rPr lang="cs-CZ" sz="2400" dirty="0">
                <a:latin typeface="Comic Sans MS" pitchFamily="66" charset="0"/>
              </a:rPr>
              <a:t>	</a:t>
            </a:r>
            <a:r>
              <a:rPr lang="cs-CZ" sz="2400" dirty="0" smtClean="0">
                <a:latin typeface="Comic Sans MS" pitchFamily="66" charset="0"/>
              </a:rPr>
              <a:t>- na S s Královéhradeckým krajem, </a:t>
            </a:r>
          </a:p>
          <a:p>
            <a:pPr marL="0" indent="0">
              <a:buNone/>
            </a:pPr>
            <a:r>
              <a:rPr lang="cs-CZ" sz="2400" dirty="0">
                <a:latin typeface="Comic Sans MS" pitchFamily="66" charset="0"/>
              </a:rPr>
              <a:t>	</a:t>
            </a:r>
            <a:r>
              <a:rPr lang="cs-CZ" sz="2400" dirty="0" smtClean="0">
                <a:latin typeface="Comic Sans MS" pitchFamily="66" charset="0"/>
              </a:rPr>
              <a:t>- na J s Krajem Vysočina a Jihomoravským krajem,</a:t>
            </a:r>
          </a:p>
          <a:p>
            <a:pPr marL="0" indent="0">
              <a:buNone/>
            </a:pPr>
            <a:r>
              <a:rPr lang="cs-CZ" sz="2400" dirty="0">
                <a:latin typeface="Comic Sans MS" pitchFamily="66" charset="0"/>
              </a:rPr>
              <a:t>	</a:t>
            </a:r>
            <a:r>
              <a:rPr lang="cs-CZ" sz="2400" dirty="0" smtClean="0">
                <a:latin typeface="Comic Sans MS" pitchFamily="66" charset="0"/>
              </a:rPr>
              <a:t>- na Z se Středočeským krajem,</a:t>
            </a:r>
          </a:p>
          <a:p>
            <a:pPr marL="0" indent="0">
              <a:buNone/>
            </a:pPr>
            <a:r>
              <a:rPr lang="cs-CZ" sz="2400" dirty="0">
                <a:latin typeface="Comic Sans MS" pitchFamily="66" charset="0"/>
              </a:rPr>
              <a:t>	</a:t>
            </a:r>
            <a:r>
              <a:rPr lang="cs-CZ" sz="2400" dirty="0" smtClean="0">
                <a:latin typeface="Comic Sans MS" pitchFamily="66" charset="0"/>
              </a:rPr>
              <a:t>- na V s Olomouckým krajem</a:t>
            </a:r>
          </a:p>
          <a:p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73135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20000"/>
                <a:lumOff val="80000"/>
              </a:schemeClr>
            </a:gs>
            <a:gs pos="50000">
              <a:schemeClr val="accent3">
                <a:lumMod val="40000"/>
                <a:lumOff val="60000"/>
              </a:schemeClr>
            </a:gs>
            <a:gs pos="100000">
              <a:schemeClr val="accent3">
                <a:lumMod val="40000"/>
                <a:lumOff val="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>
                <a:latin typeface="Comic Sans MS" pitchFamily="66" charset="0"/>
              </a:rPr>
              <a:t>Odkazy</a:t>
            </a:r>
            <a:endParaRPr lang="cs-CZ" sz="3600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472608"/>
          </a:xfrm>
        </p:spPr>
        <p:txBody>
          <a:bodyPr/>
          <a:lstStyle/>
          <a:p>
            <a:r>
              <a:rPr lang="cs-CZ" sz="1600" dirty="0" smtClean="0">
                <a:latin typeface="Comic Sans MS" pitchFamily="66" charset="0"/>
              </a:rPr>
              <a:t>foto archiv autora</a:t>
            </a:r>
          </a:p>
          <a:p>
            <a:r>
              <a:rPr lang="cs-CZ" sz="1600" dirty="0" smtClean="0">
                <a:latin typeface="Comic Sans MS" pitchFamily="66" charset="0"/>
              </a:rPr>
              <a:t>MLŽOCH, Lukáš. </a:t>
            </a:r>
            <a:r>
              <a:rPr lang="cs-CZ" sz="1600" dirty="0" err="1" smtClean="0">
                <a:latin typeface="Comic Sans MS" pitchFamily="66" charset="0"/>
              </a:rPr>
              <a:t>wikipedia</a:t>
            </a:r>
            <a:r>
              <a:rPr lang="cs-CZ" sz="1600" dirty="0" smtClean="0">
                <a:latin typeface="Comic Sans MS" pitchFamily="66" charset="0"/>
              </a:rPr>
              <a:t> [online]. [cit. 29.9.2012]. Dostupný na WWW: </a:t>
            </a:r>
            <a:r>
              <a:rPr lang="cs-CZ" sz="1600" dirty="0" smtClean="0">
                <a:latin typeface="Comic Sans MS" pitchFamily="66" charset="0"/>
                <a:hlinkClick r:id="rId2"/>
              </a:rPr>
              <a:t>http://cs.wikipedia.org/wiki/Soubor:Czech_Rep._-_Bohemia,_Moravia_and_Silesia_III.png</a:t>
            </a:r>
            <a:endParaRPr lang="cs-CZ" sz="1600" dirty="0" smtClean="0">
              <a:latin typeface="Comic Sans MS" pitchFamily="66" charset="0"/>
            </a:endParaRPr>
          </a:p>
          <a:p>
            <a:r>
              <a:rPr lang="cs-CZ" sz="1600" dirty="0">
                <a:latin typeface="Comic Sans MS" pitchFamily="66" charset="0"/>
              </a:rPr>
              <a:t>HUSTOLES. </a:t>
            </a:r>
            <a:r>
              <a:rPr lang="cs-CZ" sz="1600" dirty="0" err="1">
                <a:latin typeface="Comic Sans MS" pitchFamily="66" charset="0"/>
              </a:rPr>
              <a:t>wikipedia</a:t>
            </a:r>
            <a:r>
              <a:rPr lang="cs-CZ" sz="1600" dirty="0">
                <a:latin typeface="Comic Sans MS" pitchFamily="66" charset="0"/>
              </a:rPr>
              <a:t> [online]. [cit. 29.9.2012]. Dostupný na WWW: </a:t>
            </a:r>
            <a:r>
              <a:rPr lang="cs-CZ" sz="1600" dirty="0" smtClean="0">
                <a:latin typeface="Comic Sans MS" pitchFamily="66" charset="0"/>
                <a:hlinkClick r:id="rId3"/>
              </a:rPr>
              <a:t>http</a:t>
            </a:r>
            <a:r>
              <a:rPr lang="cs-CZ" sz="1600" dirty="0">
                <a:latin typeface="Comic Sans MS" pitchFamily="66" charset="0"/>
                <a:hlinkClick r:id="rId3"/>
              </a:rPr>
              <a:t>://</a:t>
            </a:r>
            <a:r>
              <a:rPr lang="cs-CZ" sz="1600" dirty="0" smtClean="0">
                <a:latin typeface="Comic Sans MS" pitchFamily="66" charset="0"/>
                <a:hlinkClick r:id="rId3"/>
              </a:rPr>
              <a:t>cs.wikipedia.org/wiki/Soubor:2004_Praha.png</a:t>
            </a:r>
            <a:endParaRPr lang="cs-CZ" sz="1600" dirty="0" smtClean="0">
              <a:latin typeface="Comic Sans MS" pitchFamily="66" charset="0"/>
            </a:endParaRPr>
          </a:p>
          <a:p>
            <a:r>
              <a:rPr lang="cs-CZ" sz="1600" dirty="0">
                <a:latin typeface="Comic Sans MS" pitchFamily="66" charset="0"/>
              </a:rPr>
              <a:t>HUSTOLES. </a:t>
            </a:r>
            <a:r>
              <a:rPr lang="cs-CZ" sz="1600" dirty="0" err="1">
                <a:latin typeface="Comic Sans MS" pitchFamily="66" charset="0"/>
              </a:rPr>
              <a:t>wikipedia</a:t>
            </a:r>
            <a:r>
              <a:rPr lang="cs-CZ" sz="1600" dirty="0">
                <a:latin typeface="Comic Sans MS" pitchFamily="66" charset="0"/>
              </a:rPr>
              <a:t> [online]. [cit. 29.9.2012]. Dostupný na WWW: </a:t>
            </a:r>
            <a:r>
              <a:rPr lang="cs-CZ" sz="1600" dirty="0" smtClean="0">
                <a:latin typeface="Comic Sans MS" pitchFamily="66" charset="0"/>
                <a:hlinkClick r:id="rId4"/>
              </a:rPr>
              <a:t>http</a:t>
            </a:r>
            <a:r>
              <a:rPr lang="cs-CZ" sz="1600" dirty="0">
                <a:latin typeface="Comic Sans MS" pitchFamily="66" charset="0"/>
                <a:hlinkClick r:id="rId4"/>
              </a:rPr>
              <a:t>://</a:t>
            </a:r>
            <a:r>
              <a:rPr lang="cs-CZ" sz="1600" dirty="0" smtClean="0">
                <a:latin typeface="Comic Sans MS" pitchFamily="66" charset="0"/>
                <a:hlinkClick r:id="rId4"/>
              </a:rPr>
              <a:t>cs.wikipedia.org/wiki/Soubor:2004_Stredocesky_kraj.PNG</a:t>
            </a:r>
            <a:endParaRPr lang="cs-CZ" sz="1600" dirty="0" smtClean="0">
              <a:latin typeface="Comic Sans MS" pitchFamily="66" charset="0"/>
            </a:endParaRPr>
          </a:p>
          <a:p>
            <a:r>
              <a:rPr lang="cs-CZ" sz="1600" dirty="0">
                <a:latin typeface="Comic Sans MS" pitchFamily="66" charset="0"/>
              </a:rPr>
              <a:t>HUSTOLES. </a:t>
            </a:r>
            <a:r>
              <a:rPr lang="cs-CZ" sz="1600" dirty="0" err="1">
                <a:latin typeface="Comic Sans MS" pitchFamily="66" charset="0"/>
              </a:rPr>
              <a:t>wikipedia</a:t>
            </a:r>
            <a:r>
              <a:rPr lang="cs-CZ" sz="1600" dirty="0">
                <a:latin typeface="Comic Sans MS" pitchFamily="66" charset="0"/>
              </a:rPr>
              <a:t> [online]. [cit. 29.9.2012]. Dostupný na WWW: </a:t>
            </a:r>
            <a:r>
              <a:rPr lang="cs-CZ" sz="1600" dirty="0" smtClean="0">
                <a:latin typeface="Comic Sans MS" pitchFamily="66" charset="0"/>
                <a:hlinkClick r:id="rId5"/>
              </a:rPr>
              <a:t>http</a:t>
            </a:r>
            <a:r>
              <a:rPr lang="cs-CZ" sz="1600" dirty="0">
                <a:latin typeface="Comic Sans MS" pitchFamily="66" charset="0"/>
                <a:hlinkClick r:id="rId5"/>
              </a:rPr>
              <a:t>://</a:t>
            </a:r>
            <a:r>
              <a:rPr lang="cs-CZ" sz="1600" dirty="0" smtClean="0">
                <a:latin typeface="Comic Sans MS" pitchFamily="66" charset="0"/>
                <a:hlinkClick r:id="rId5"/>
              </a:rPr>
              <a:t>cs.wikipedia.org/wiki/Soubor:2004_Jihocesky_kraj.PNG</a:t>
            </a:r>
            <a:endParaRPr lang="cs-CZ" sz="1600" dirty="0" smtClean="0">
              <a:latin typeface="Comic Sans MS" pitchFamily="66" charset="0"/>
            </a:endParaRPr>
          </a:p>
          <a:p>
            <a:r>
              <a:rPr lang="cs-CZ" sz="1600" dirty="0">
                <a:latin typeface="Comic Sans MS" pitchFamily="66" charset="0"/>
              </a:rPr>
              <a:t>HUSTOLES. </a:t>
            </a:r>
            <a:r>
              <a:rPr lang="cs-CZ" sz="1600" dirty="0" err="1">
                <a:latin typeface="Comic Sans MS" pitchFamily="66" charset="0"/>
              </a:rPr>
              <a:t>wikipedia</a:t>
            </a:r>
            <a:r>
              <a:rPr lang="cs-CZ" sz="1600" dirty="0">
                <a:latin typeface="Comic Sans MS" pitchFamily="66" charset="0"/>
              </a:rPr>
              <a:t> [online]. [cit. 29.9.2012]. Dostupný na WWW: </a:t>
            </a:r>
            <a:r>
              <a:rPr lang="cs-CZ" sz="1600" dirty="0" smtClean="0">
                <a:latin typeface="Comic Sans MS" pitchFamily="66" charset="0"/>
                <a:hlinkClick r:id="rId6"/>
              </a:rPr>
              <a:t>http</a:t>
            </a:r>
            <a:r>
              <a:rPr lang="cs-CZ" sz="1600" dirty="0">
                <a:latin typeface="Comic Sans MS" pitchFamily="66" charset="0"/>
                <a:hlinkClick r:id="rId6"/>
              </a:rPr>
              <a:t>://</a:t>
            </a:r>
            <a:r>
              <a:rPr lang="cs-CZ" sz="1600" dirty="0" smtClean="0">
                <a:latin typeface="Comic Sans MS" pitchFamily="66" charset="0"/>
                <a:hlinkClick r:id="rId6"/>
              </a:rPr>
              <a:t>cs.wikipedia.org/wiki/Soubor:2004_Plzensky_kraj.png</a:t>
            </a:r>
            <a:endParaRPr lang="cs-CZ" sz="1600" dirty="0" smtClean="0">
              <a:latin typeface="Comic Sans MS" pitchFamily="66" charset="0"/>
            </a:endParaRPr>
          </a:p>
          <a:p>
            <a:r>
              <a:rPr lang="cs-CZ" sz="1600" dirty="0">
                <a:latin typeface="Comic Sans MS" pitchFamily="66" charset="0"/>
              </a:rPr>
              <a:t>HUSTOLES. </a:t>
            </a:r>
            <a:r>
              <a:rPr lang="cs-CZ" sz="1600" dirty="0" err="1">
                <a:latin typeface="Comic Sans MS" pitchFamily="66" charset="0"/>
              </a:rPr>
              <a:t>wikipedia</a:t>
            </a:r>
            <a:r>
              <a:rPr lang="cs-CZ" sz="1600" dirty="0">
                <a:latin typeface="Comic Sans MS" pitchFamily="66" charset="0"/>
              </a:rPr>
              <a:t> [online]. [cit. 29.9.2012]. Dostupný na WWW: </a:t>
            </a:r>
            <a:r>
              <a:rPr lang="cs-CZ" sz="1600" dirty="0" smtClean="0">
                <a:latin typeface="Comic Sans MS" pitchFamily="66" charset="0"/>
                <a:hlinkClick r:id="rId7"/>
              </a:rPr>
              <a:t>http</a:t>
            </a:r>
            <a:r>
              <a:rPr lang="cs-CZ" sz="1600" dirty="0">
                <a:latin typeface="Comic Sans MS" pitchFamily="66" charset="0"/>
                <a:hlinkClick r:id="rId7"/>
              </a:rPr>
              <a:t>://</a:t>
            </a:r>
            <a:r>
              <a:rPr lang="cs-CZ" sz="1600" dirty="0" smtClean="0">
                <a:latin typeface="Comic Sans MS" pitchFamily="66" charset="0"/>
                <a:hlinkClick r:id="rId7"/>
              </a:rPr>
              <a:t>cs.wikipedia.org/wiki/Soubor:2004_Karlovarsky_kraj.PNG</a:t>
            </a:r>
            <a:endParaRPr lang="cs-CZ" sz="1600" dirty="0" smtClean="0">
              <a:latin typeface="Comic Sans MS" pitchFamily="66" charset="0"/>
            </a:endParaRPr>
          </a:p>
          <a:p>
            <a:r>
              <a:rPr lang="cs-CZ" sz="1600" dirty="0">
                <a:latin typeface="Comic Sans MS" pitchFamily="66" charset="0"/>
              </a:rPr>
              <a:t>HUSTOLES. </a:t>
            </a:r>
            <a:r>
              <a:rPr lang="cs-CZ" sz="1600" dirty="0" err="1">
                <a:latin typeface="Comic Sans MS" pitchFamily="66" charset="0"/>
              </a:rPr>
              <a:t>wikipedia</a:t>
            </a:r>
            <a:r>
              <a:rPr lang="cs-CZ" sz="1600" dirty="0">
                <a:latin typeface="Comic Sans MS" pitchFamily="66" charset="0"/>
              </a:rPr>
              <a:t> [online]. [cit. 29.9.2012]. Dostupný na WWW: </a:t>
            </a:r>
            <a:r>
              <a:rPr lang="cs-CZ" sz="1600" dirty="0" smtClean="0">
                <a:latin typeface="Comic Sans MS" pitchFamily="66" charset="0"/>
                <a:hlinkClick r:id="rId8"/>
              </a:rPr>
              <a:t>http</a:t>
            </a:r>
            <a:r>
              <a:rPr lang="cs-CZ" sz="1600" dirty="0">
                <a:latin typeface="Comic Sans MS" pitchFamily="66" charset="0"/>
                <a:hlinkClick r:id="rId8"/>
              </a:rPr>
              <a:t>://</a:t>
            </a:r>
            <a:r>
              <a:rPr lang="cs-CZ" sz="1600" dirty="0" smtClean="0">
                <a:latin typeface="Comic Sans MS" pitchFamily="66" charset="0"/>
                <a:hlinkClick r:id="rId8"/>
              </a:rPr>
              <a:t>cs.wikipedia.org/wiki/Soubor:2004_Ustecky_kraj.PNG</a:t>
            </a:r>
            <a:endParaRPr lang="cs-CZ" sz="1600" dirty="0" smtClean="0">
              <a:latin typeface="Comic Sans MS" pitchFamily="66" charset="0"/>
            </a:endParaRPr>
          </a:p>
          <a:p>
            <a:r>
              <a:rPr lang="cs-CZ" sz="1600" dirty="0">
                <a:latin typeface="Comic Sans MS" pitchFamily="66" charset="0"/>
              </a:rPr>
              <a:t>HUSTOLES. </a:t>
            </a:r>
            <a:r>
              <a:rPr lang="cs-CZ" sz="1600" dirty="0" err="1">
                <a:latin typeface="Comic Sans MS" pitchFamily="66" charset="0"/>
              </a:rPr>
              <a:t>wikipedia</a:t>
            </a:r>
            <a:r>
              <a:rPr lang="cs-CZ" sz="1600" dirty="0">
                <a:latin typeface="Comic Sans MS" pitchFamily="66" charset="0"/>
              </a:rPr>
              <a:t> [online]. [cit. 29.9.2012]. Dostupný na WWW: </a:t>
            </a:r>
            <a:r>
              <a:rPr lang="cs-CZ" sz="1600" dirty="0" smtClean="0">
                <a:latin typeface="Comic Sans MS" pitchFamily="66" charset="0"/>
                <a:hlinkClick r:id="rId9"/>
              </a:rPr>
              <a:t>http</a:t>
            </a:r>
            <a:r>
              <a:rPr lang="cs-CZ" sz="1600" dirty="0">
                <a:latin typeface="Comic Sans MS" pitchFamily="66" charset="0"/>
                <a:hlinkClick r:id="rId9"/>
              </a:rPr>
              <a:t>://</a:t>
            </a:r>
            <a:r>
              <a:rPr lang="cs-CZ" sz="1600" dirty="0" smtClean="0">
                <a:latin typeface="Comic Sans MS" pitchFamily="66" charset="0"/>
                <a:hlinkClick r:id="rId9"/>
              </a:rPr>
              <a:t>cs.wikipedia.org/wiki/Soubor:2004_Liberecky_kraj.PNG</a:t>
            </a:r>
            <a:endParaRPr lang="cs-CZ" sz="1600" dirty="0" smtClean="0">
              <a:latin typeface="Comic Sans MS" pitchFamily="66" charset="0"/>
            </a:endParaRPr>
          </a:p>
          <a:p>
            <a:r>
              <a:rPr lang="cs-CZ" sz="1600" dirty="0">
                <a:latin typeface="Comic Sans MS" pitchFamily="66" charset="0"/>
              </a:rPr>
              <a:t>HUSTOLES. </a:t>
            </a:r>
            <a:r>
              <a:rPr lang="cs-CZ" sz="1600" dirty="0" err="1">
                <a:latin typeface="Comic Sans MS" pitchFamily="66" charset="0"/>
              </a:rPr>
              <a:t>wikipedia</a:t>
            </a:r>
            <a:r>
              <a:rPr lang="cs-CZ" sz="1600" dirty="0">
                <a:latin typeface="Comic Sans MS" pitchFamily="66" charset="0"/>
              </a:rPr>
              <a:t> [online]. [cit. 29.9.2012]. Dostupný na WWW: </a:t>
            </a:r>
            <a:r>
              <a:rPr lang="cs-CZ" sz="1600" dirty="0" smtClean="0">
                <a:latin typeface="Comic Sans MS" pitchFamily="66" charset="0"/>
                <a:hlinkClick r:id="rId10"/>
              </a:rPr>
              <a:t>http</a:t>
            </a:r>
            <a:r>
              <a:rPr lang="cs-CZ" sz="1600" dirty="0">
                <a:latin typeface="Comic Sans MS" pitchFamily="66" charset="0"/>
                <a:hlinkClick r:id="rId10"/>
              </a:rPr>
              <a:t>://</a:t>
            </a:r>
            <a:r>
              <a:rPr lang="cs-CZ" sz="1600" dirty="0" smtClean="0">
                <a:latin typeface="Comic Sans MS" pitchFamily="66" charset="0"/>
                <a:hlinkClick r:id="rId10"/>
              </a:rPr>
              <a:t>cs.wikipedia.org/wiki/Soubor:2004_Kralovehradecky_kraj.PNG</a:t>
            </a:r>
            <a:endParaRPr lang="cs-CZ" sz="1600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sz="16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167899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20000"/>
                <a:lumOff val="80000"/>
              </a:schemeClr>
            </a:gs>
            <a:gs pos="50000">
              <a:schemeClr val="accent3">
                <a:lumMod val="40000"/>
                <a:lumOff val="60000"/>
              </a:schemeClr>
            </a:gs>
            <a:gs pos="100000">
              <a:schemeClr val="accent3">
                <a:lumMod val="40000"/>
                <a:lumOff val="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92696"/>
            <a:ext cx="8784976" cy="5904656"/>
          </a:xfrm>
        </p:spPr>
        <p:txBody>
          <a:bodyPr/>
          <a:lstStyle/>
          <a:p>
            <a:r>
              <a:rPr lang="cs-CZ" sz="1800" dirty="0">
                <a:latin typeface="Comic Sans MS" pitchFamily="66" charset="0"/>
              </a:rPr>
              <a:t>HUSTOLES. </a:t>
            </a:r>
            <a:r>
              <a:rPr lang="cs-CZ" sz="1800" dirty="0" err="1">
                <a:latin typeface="Comic Sans MS" pitchFamily="66" charset="0"/>
              </a:rPr>
              <a:t>wikipedia</a:t>
            </a:r>
            <a:r>
              <a:rPr lang="cs-CZ" sz="1800" dirty="0">
                <a:latin typeface="Comic Sans MS" pitchFamily="66" charset="0"/>
              </a:rPr>
              <a:t> [online]. [cit. 29.9.2012]. Dostupný na WWW: </a:t>
            </a:r>
            <a:r>
              <a:rPr lang="cs-CZ" sz="1800" dirty="0" smtClean="0">
                <a:latin typeface="Comic Sans MS" pitchFamily="66" charset="0"/>
                <a:hlinkClick r:id="rId2"/>
              </a:rPr>
              <a:t>http</a:t>
            </a:r>
            <a:r>
              <a:rPr lang="cs-CZ" sz="1800" dirty="0">
                <a:latin typeface="Comic Sans MS" pitchFamily="66" charset="0"/>
                <a:hlinkClick r:id="rId2"/>
              </a:rPr>
              <a:t>://</a:t>
            </a:r>
            <a:r>
              <a:rPr lang="cs-CZ" sz="1800" dirty="0" smtClean="0">
                <a:latin typeface="Comic Sans MS" pitchFamily="66" charset="0"/>
                <a:hlinkClick r:id="rId2"/>
              </a:rPr>
              <a:t>cs.wikipedia.org/wiki/Soubor:2004_Pardubicky_kraj.PNG</a:t>
            </a:r>
            <a:endParaRPr lang="cs-CZ" sz="1800" dirty="0" smtClean="0">
              <a:latin typeface="Comic Sans MS" pitchFamily="66" charset="0"/>
            </a:endParaRPr>
          </a:p>
          <a:p>
            <a:r>
              <a:rPr lang="cs-CZ" sz="1800" dirty="0">
                <a:latin typeface="Comic Sans MS" pitchFamily="66" charset="0"/>
              </a:rPr>
              <a:t>HUSTOLES. </a:t>
            </a:r>
            <a:r>
              <a:rPr lang="cs-CZ" sz="1800" dirty="0" err="1">
                <a:latin typeface="Comic Sans MS" pitchFamily="66" charset="0"/>
              </a:rPr>
              <a:t>wikipedia</a:t>
            </a:r>
            <a:r>
              <a:rPr lang="cs-CZ" sz="1800" dirty="0">
                <a:latin typeface="Comic Sans MS" pitchFamily="66" charset="0"/>
              </a:rPr>
              <a:t> [online]. [cit. 29.9.2012]. Dostupný na WWW: </a:t>
            </a:r>
            <a:r>
              <a:rPr lang="cs-CZ" sz="1800" dirty="0" smtClean="0">
                <a:latin typeface="Comic Sans MS" pitchFamily="66" charset="0"/>
                <a:hlinkClick r:id="rId3"/>
              </a:rPr>
              <a:t>http</a:t>
            </a:r>
            <a:r>
              <a:rPr lang="cs-CZ" sz="1800" dirty="0">
                <a:latin typeface="Comic Sans MS" pitchFamily="66" charset="0"/>
                <a:hlinkClick r:id="rId3"/>
              </a:rPr>
              <a:t>://</a:t>
            </a:r>
            <a:r>
              <a:rPr lang="cs-CZ" sz="1800" dirty="0" smtClean="0">
                <a:latin typeface="Comic Sans MS" pitchFamily="66" charset="0"/>
                <a:hlinkClick r:id="rId3"/>
              </a:rPr>
              <a:t>cs.wikipedia.org/wiki/Soubor:2004_Kraj_Vysocina.PNG</a:t>
            </a:r>
            <a:endParaRPr lang="cs-CZ" sz="1800" dirty="0" smtClean="0">
              <a:latin typeface="Comic Sans MS" pitchFamily="66" charset="0"/>
            </a:endParaRPr>
          </a:p>
          <a:p>
            <a:r>
              <a:rPr lang="cs-CZ" sz="1800" dirty="0">
                <a:latin typeface="Comic Sans MS" pitchFamily="66" charset="0"/>
              </a:rPr>
              <a:t>HUSTOLES. </a:t>
            </a:r>
            <a:r>
              <a:rPr lang="cs-CZ" sz="1800" dirty="0" err="1">
                <a:latin typeface="Comic Sans MS" pitchFamily="66" charset="0"/>
              </a:rPr>
              <a:t>wikipedia</a:t>
            </a:r>
            <a:r>
              <a:rPr lang="cs-CZ" sz="1800" dirty="0">
                <a:latin typeface="Comic Sans MS" pitchFamily="66" charset="0"/>
              </a:rPr>
              <a:t> [online]. [cit. 29.9.2012]. Dostupný na WWW: </a:t>
            </a:r>
            <a:r>
              <a:rPr lang="cs-CZ" sz="1800" dirty="0" smtClean="0">
                <a:latin typeface="Comic Sans MS" pitchFamily="66" charset="0"/>
                <a:hlinkClick r:id="rId4"/>
              </a:rPr>
              <a:t>http</a:t>
            </a:r>
            <a:r>
              <a:rPr lang="cs-CZ" sz="1800" dirty="0">
                <a:latin typeface="Comic Sans MS" pitchFamily="66" charset="0"/>
                <a:hlinkClick r:id="rId4"/>
              </a:rPr>
              <a:t>://</a:t>
            </a:r>
            <a:r>
              <a:rPr lang="cs-CZ" sz="1800" dirty="0" smtClean="0">
                <a:latin typeface="Comic Sans MS" pitchFamily="66" charset="0"/>
                <a:hlinkClick r:id="rId4"/>
              </a:rPr>
              <a:t>cs.wikipedia.org/wiki/Soubor:2004_Jihomoravsky_kraj.PNG</a:t>
            </a:r>
            <a:endParaRPr lang="cs-CZ" sz="1800" dirty="0" smtClean="0">
              <a:latin typeface="Comic Sans MS" pitchFamily="66" charset="0"/>
            </a:endParaRPr>
          </a:p>
          <a:p>
            <a:r>
              <a:rPr lang="cs-CZ" sz="1800" dirty="0">
                <a:latin typeface="Comic Sans MS" pitchFamily="66" charset="0"/>
              </a:rPr>
              <a:t>HUSTOLES. </a:t>
            </a:r>
            <a:r>
              <a:rPr lang="cs-CZ" sz="1800" dirty="0" err="1">
                <a:latin typeface="Comic Sans MS" pitchFamily="66" charset="0"/>
              </a:rPr>
              <a:t>wikipedia</a:t>
            </a:r>
            <a:r>
              <a:rPr lang="cs-CZ" sz="1800" dirty="0">
                <a:latin typeface="Comic Sans MS" pitchFamily="66" charset="0"/>
              </a:rPr>
              <a:t> [online]. [cit. 29.9.2012]. Dostupný na WWW: </a:t>
            </a:r>
            <a:r>
              <a:rPr lang="cs-CZ" sz="1800" dirty="0" smtClean="0">
                <a:latin typeface="Comic Sans MS" pitchFamily="66" charset="0"/>
                <a:hlinkClick r:id="rId5"/>
              </a:rPr>
              <a:t>http</a:t>
            </a:r>
            <a:r>
              <a:rPr lang="cs-CZ" sz="1800" dirty="0">
                <a:latin typeface="Comic Sans MS" pitchFamily="66" charset="0"/>
                <a:hlinkClick r:id="rId5"/>
              </a:rPr>
              <a:t>://</a:t>
            </a:r>
            <a:r>
              <a:rPr lang="cs-CZ" sz="1800" dirty="0" smtClean="0">
                <a:latin typeface="Comic Sans MS" pitchFamily="66" charset="0"/>
                <a:hlinkClick r:id="rId5"/>
              </a:rPr>
              <a:t>cs.wikipedia.org/wiki/Soubor:2004_Olomoucky_kraj.PNG</a:t>
            </a:r>
            <a:endParaRPr lang="cs-CZ" sz="1800" dirty="0" smtClean="0">
              <a:latin typeface="Comic Sans MS" pitchFamily="66" charset="0"/>
            </a:endParaRPr>
          </a:p>
          <a:p>
            <a:r>
              <a:rPr lang="cs-CZ" sz="1800" dirty="0">
                <a:latin typeface="Comic Sans MS" pitchFamily="66" charset="0"/>
              </a:rPr>
              <a:t>HUSTOLES. </a:t>
            </a:r>
            <a:r>
              <a:rPr lang="cs-CZ" sz="1800" dirty="0" err="1">
                <a:latin typeface="Comic Sans MS" pitchFamily="66" charset="0"/>
              </a:rPr>
              <a:t>wikipedia</a:t>
            </a:r>
            <a:r>
              <a:rPr lang="cs-CZ" sz="1800" dirty="0">
                <a:latin typeface="Comic Sans MS" pitchFamily="66" charset="0"/>
              </a:rPr>
              <a:t> [online]. [cit. 29.9.2012]. Dostupný na WWW</a:t>
            </a:r>
            <a:r>
              <a:rPr lang="cs-CZ" sz="1800" dirty="0" smtClean="0">
                <a:latin typeface="Comic Sans MS" pitchFamily="66" charset="0"/>
              </a:rPr>
              <a:t>: </a:t>
            </a:r>
            <a:r>
              <a:rPr lang="cs-CZ" sz="1800" dirty="0" smtClean="0">
                <a:latin typeface="Comic Sans MS" pitchFamily="66" charset="0"/>
                <a:hlinkClick r:id="rId6"/>
              </a:rPr>
              <a:t>http</a:t>
            </a:r>
            <a:r>
              <a:rPr lang="cs-CZ" sz="1800" dirty="0">
                <a:latin typeface="Comic Sans MS" pitchFamily="66" charset="0"/>
                <a:hlinkClick r:id="rId6"/>
              </a:rPr>
              <a:t>://</a:t>
            </a:r>
            <a:r>
              <a:rPr lang="cs-CZ" sz="1800" dirty="0" smtClean="0">
                <a:latin typeface="Comic Sans MS" pitchFamily="66" charset="0"/>
                <a:hlinkClick r:id="rId6"/>
              </a:rPr>
              <a:t>cs.wikipedia.org/wiki/Soubor:2004_Moravskoslezsky_kraj.PNG</a:t>
            </a:r>
            <a:endParaRPr lang="cs-CZ" sz="1800" dirty="0" smtClean="0">
              <a:latin typeface="Comic Sans MS" pitchFamily="66" charset="0"/>
            </a:endParaRPr>
          </a:p>
          <a:p>
            <a:r>
              <a:rPr lang="cs-CZ" sz="1800" dirty="0">
                <a:latin typeface="Comic Sans MS" pitchFamily="66" charset="0"/>
              </a:rPr>
              <a:t>HUSTOLES. </a:t>
            </a:r>
            <a:r>
              <a:rPr lang="cs-CZ" sz="1800" dirty="0" err="1">
                <a:latin typeface="Comic Sans MS" pitchFamily="66" charset="0"/>
              </a:rPr>
              <a:t>wikipedia</a:t>
            </a:r>
            <a:r>
              <a:rPr lang="cs-CZ" sz="1800" dirty="0">
                <a:latin typeface="Comic Sans MS" pitchFamily="66" charset="0"/>
              </a:rPr>
              <a:t> [online]. [cit. 29.9.2012]. Dostupný na WWW: </a:t>
            </a:r>
            <a:r>
              <a:rPr lang="cs-CZ" sz="1800" dirty="0" smtClean="0">
                <a:latin typeface="Comic Sans MS" pitchFamily="66" charset="0"/>
                <a:hlinkClick r:id="rId7"/>
              </a:rPr>
              <a:t>http</a:t>
            </a:r>
            <a:r>
              <a:rPr lang="cs-CZ" sz="1800" dirty="0">
                <a:latin typeface="Comic Sans MS" pitchFamily="66" charset="0"/>
                <a:hlinkClick r:id="rId7"/>
              </a:rPr>
              <a:t>://</a:t>
            </a:r>
            <a:r>
              <a:rPr lang="cs-CZ" sz="1800" dirty="0" smtClean="0">
                <a:latin typeface="Comic Sans MS" pitchFamily="66" charset="0"/>
                <a:hlinkClick r:id="rId7"/>
              </a:rPr>
              <a:t>cs.wikipedia.org/wiki/Soubor:2004_Zlinsky_kraj.PNG</a:t>
            </a:r>
            <a:endParaRPr lang="cs-CZ" sz="1800" dirty="0" smtClean="0">
              <a:latin typeface="Comic Sans MS" pitchFamily="66" charset="0"/>
            </a:endParaRPr>
          </a:p>
          <a:p>
            <a:r>
              <a:rPr lang="cs-CZ" sz="1800" dirty="0">
                <a:latin typeface="Comic Sans MS" pitchFamily="66" charset="0"/>
              </a:rPr>
              <a:t>ULAMM. </a:t>
            </a:r>
            <a:r>
              <a:rPr lang="cs-CZ" sz="1800" dirty="0" err="1">
                <a:latin typeface="Comic Sans MS" pitchFamily="66" charset="0"/>
              </a:rPr>
              <a:t>wikipedia</a:t>
            </a:r>
            <a:r>
              <a:rPr lang="cs-CZ" sz="1800" dirty="0">
                <a:latin typeface="Comic Sans MS" pitchFamily="66" charset="0"/>
              </a:rPr>
              <a:t> [online]. [cit. 29.9.2012]. Dostupný na WWW: </a:t>
            </a:r>
            <a:r>
              <a:rPr lang="cs-CZ" sz="1800" dirty="0" smtClean="0">
                <a:latin typeface="Comic Sans MS" pitchFamily="66" charset="0"/>
                <a:hlinkClick r:id="rId8"/>
              </a:rPr>
              <a:t>http</a:t>
            </a:r>
            <a:r>
              <a:rPr lang="cs-CZ" sz="1800" dirty="0">
                <a:latin typeface="Comic Sans MS" pitchFamily="66" charset="0"/>
                <a:hlinkClick r:id="rId8"/>
              </a:rPr>
              <a:t>://</a:t>
            </a:r>
            <a:r>
              <a:rPr lang="cs-CZ" sz="1800" dirty="0" smtClean="0">
                <a:latin typeface="Comic Sans MS" pitchFamily="66" charset="0"/>
                <a:hlinkClick r:id="rId8"/>
              </a:rPr>
              <a:t>cs.wikipedia.org/wiki/Soubor:CZ_Cechy_Morava_kraje.gif</a:t>
            </a:r>
            <a:endParaRPr lang="cs-CZ" sz="1800" dirty="0" smtClean="0">
              <a:latin typeface="Comic Sans MS" pitchFamily="66" charset="0"/>
            </a:endParaRPr>
          </a:p>
          <a:p>
            <a:r>
              <a:rPr lang="cs-CZ" sz="1800" dirty="0">
                <a:latin typeface="Comic Sans MS" pitchFamily="66" charset="0"/>
              </a:rPr>
              <a:t>URBAN, Tomáš. </a:t>
            </a:r>
            <a:r>
              <a:rPr lang="cs-CZ" sz="1800" dirty="0" err="1">
                <a:latin typeface="Comic Sans MS" pitchFamily="66" charset="0"/>
              </a:rPr>
              <a:t>wikipedia</a:t>
            </a:r>
            <a:r>
              <a:rPr lang="cs-CZ" sz="1800" dirty="0">
                <a:latin typeface="Comic Sans MS" pitchFamily="66" charset="0"/>
              </a:rPr>
              <a:t> [online]. [cit. 29.9.2012]. Dostupný na WWW: </a:t>
            </a:r>
            <a:r>
              <a:rPr lang="cs-CZ" sz="1800" dirty="0" smtClean="0">
                <a:latin typeface="Comic Sans MS" pitchFamily="66" charset="0"/>
                <a:hlinkClick r:id="rId9"/>
              </a:rPr>
              <a:t>http</a:t>
            </a:r>
            <a:r>
              <a:rPr lang="cs-CZ" sz="1800" dirty="0">
                <a:latin typeface="Comic Sans MS" pitchFamily="66" charset="0"/>
                <a:hlinkClick r:id="rId9"/>
              </a:rPr>
              <a:t>://</a:t>
            </a:r>
            <a:r>
              <a:rPr lang="cs-CZ" sz="1800" dirty="0" smtClean="0">
                <a:latin typeface="Comic Sans MS" pitchFamily="66" charset="0"/>
                <a:hlinkClick r:id="rId9"/>
              </a:rPr>
              <a:t>cs.wikipedia.org/wiki/Soubor:CoA_CZ_regions.png</a:t>
            </a:r>
            <a:endParaRPr lang="cs-CZ" sz="1800" dirty="0" smtClean="0">
              <a:latin typeface="Comic Sans MS" pitchFamily="66" charset="0"/>
            </a:endParaRPr>
          </a:p>
          <a:p>
            <a:r>
              <a:rPr lang="en-US" sz="1800" dirty="0">
                <a:latin typeface="Comic Sans MS" pitchFamily="66" charset="0"/>
              </a:rPr>
              <a:t>LOVEABOUT. </a:t>
            </a:r>
            <a:r>
              <a:rPr lang="en-US" sz="1800" dirty="0" err="1">
                <a:latin typeface="Comic Sans MS" pitchFamily="66" charset="0"/>
              </a:rPr>
              <a:t>wikipedia</a:t>
            </a:r>
            <a:r>
              <a:rPr lang="en-US" sz="1800" dirty="0">
                <a:latin typeface="Comic Sans MS" pitchFamily="66" charset="0"/>
              </a:rPr>
              <a:t> [online]. [cit. 29.9.2012]. </a:t>
            </a:r>
            <a:r>
              <a:rPr lang="en-US" sz="1800" dirty="0" err="1">
                <a:latin typeface="Comic Sans MS" pitchFamily="66" charset="0"/>
              </a:rPr>
              <a:t>Dostupný</a:t>
            </a:r>
            <a:r>
              <a:rPr lang="en-US" sz="1800" dirty="0">
                <a:latin typeface="Comic Sans MS" pitchFamily="66" charset="0"/>
              </a:rPr>
              <a:t> </a:t>
            </a:r>
            <a:r>
              <a:rPr lang="en-US" sz="1800" dirty="0" err="1">
                <a:latin typeface="Comic Sans MS" pitchFamily="66" charset="0"/>
              </a:rPr>
              <a:t>na</a:t>
            </a:r>
            <a:r>
              <a:rPr lang="en-US" sz="1800" dirty="0">
                <a:latin typeface="Comic Sans MS" pitchFamily="66" charset="0"/>
              </a:rPr>
              <a:t> WWW: </a:t>
            </a:r>
            <a:r>
              <a:rPr lang="en-US" sz="1800" dirty="0" smtClean="0">
                <a:latin typeface="Comic Sans MS" pitchFamily="66" charset="0"/>
                <a:hlinkClick r:id="rId10"/>
              </a:rPr>
              <a:t>http</a:t>
            </a:r>
            <a:r>
              <a:rPr lang="en-US" sz="1800" dirty="0">
                <a:latin typeface="Comic Sans MS" pitchFamily="66" charset="0"/>
                <a:hlinkClick r:id="rId10"/>
              </a:rPr>
              <a:t>://cs.wikipedia.org/wiki/Soubor:%</a:t>
            </a:r>
            <a:r>
              <a:rPr lang="en-US" sz="1800" dirty="0" smtClean="0">
                <a:latin typeface="Comic Sans MS" pitchFamily="66" charset="0"/>
                <a:hlinkClick r:id="rId10"/>
              </a:rPr>
              <a:t>C4%8Cesk%C3%A9_okresy_1960.png</a:t>
            </a:r>
            <a:endParaRPr lang="cs-CZ" sz="1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647836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660</Words>
  <Application>Microsoft Office PowerPoint</Application>
  <PresentationFormat>Předvádění na obrazovce (4:3)</PresentationFormat>
  <Paragraphs>91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1_Motiv systému Office</vt:lpstr>
      <vt:lpstr>Prezentace aplikace PowerPoint</vt:lpstr>
      <vt:lpstr>Kraje ČR</vt:lpstr>
      <vt:lpstr>ČR v historii</vt:lpstr>
      <vt:lpstr>Prezentace aplikace PowerPoint</vt:lpstr>
      <vt:lpstr>ČR dnes</vt:lpstr>
      <vt:lpstr>Prezentace aplikace PowerPoint</vt:lpstr>
      <vt:lpstr>Prezentace aplikace PowerPoint</vt:lpstr>
      <vt:lpstr>Prezentace aplikace PowerPoint</vt:lpstr>
      <vt:lpstr>Prezentace aplikace PowerPoint</vt:lpstr>
      <vt:lpstr>Přehled krajů ČR s jejich znaky</vt:lpstr>
      <vt:lpstr>Náš kraj</vt:lpstr>
      <vt:lpstr>Prezentace aplikace PowerPoint</vt:lpstr>
      <vt:lpstr>Kdo dával pozor ví:</vt:lpstr>
      <vt:lpstr>Odkazy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Petra</cp:lastModifiedBy>
  <cp:revision>28</cp:revision>
  <dcterms:created xsi:type="dcterms:W3CDTF">2012-09-29T17:36:11Z</dcterms:created>
  <dcterms:modified xsi:type="dcterms:W3CDTF">2013-01-02T21:01:05Z</dcterms:modified>
</cp:coreProperties>
</file>