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VY_52_INOVACE_01_Země ve vesmíru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Země ve vesmíru 1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Přírodověda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5CBE52-AA41-4D99-8EDC-08769312247D}" type="presOf" srcId="{FBBFC3EA-9D9D-4F3A-BEA6-9C2C0E46BF20}" destId="{832BF48F-0145-4429-9E02-8FCA946CCE9E}" srcOrd="1" destOrd="0" presId="urn:microsoft.com/office/officeart/2005/8/layout/target3"/>
    <dgm:cxn modelId="{368708A8-E05E-4DD0-8B68-F5783151F18C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222C8BE-6C17-4715-B0F2-354659538668}" type="presOf" srcId="{C73C7642-F245-4585-8F88-243F9FAEF6CA}" destId="{AA41A67C-3D3F-4AE9-9E0F-5D7F7BB2E741}" srcOrd="1" destOrd="0" presId="urn:microsoft.com/office/officeart/2005/8/layout/target3"/>
    <dgm:cxn modelId="{F8AC614F-7E79-432F-B085-C1597C5EFDF7}" type="presOf" srcId="{EBC41103-E2E5-4D48-9B4B-425520D3D098}" destId="{50C2F88D-8688-44C2-A854-691F34009D3B}" srcOrd="0" destOrd="0" presId="urn:microsoft.com/office/officeart/2005/8/layout/target3"/>
    <dgm:cxn modelId="{73B90A01-87EF-4EE1-94AC-AA6F6D1611F7}" type="presOf" srcId="{DAEA276B-ECF9-46F6-A7D3-4693B2D32BC4}" destId="{F69A1436-182C-465B-AD7F-FE48E0C090C1}" srcOrd="1" destOrd="0" presId="urn:microsoft.com/office/officeart/2005/8/layout/target3"/>
    <dgm:cxn modelId="{15F48144-C808-4297-ACCD-7FB932B2604D}" type="presOf" srcId="{39F8B381-5807-488E-AC22-73DD4140ED4A}" destId="{71045F8C-00FA-488E-A7BD-E2E6753D979D}" srcOrd="0" destOrd="0" presId="urn:microsoft.com/office/officeart/2005/8/layout/target3"/>
    <dgm:cxn modelId="{924957FA-A96C-414F-B1E8-BE44CF9D3001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210EE8F-453A-4DD2-8FC0-FAF2A4FEA937}" type="presOf" srcId="{DAEA276B-ECF9-46F6-A7D3-4693B2D32BC4}" destId="{CDED6FE3-AD8F-4ACC-B6B8-710EDDD97598}" srcOrd="0" destOrd="0" presId="urn:microsoft.com/office/officeart/2005/8/layout/target3"/>
    <dgm:cxn modelId="{50D102D7-80AD-4AC4-A468-C7F982D8C1A1}" type="presOf" srcId="{C73C7642-F245-4585-8F88-243F9FAEF6CA}" destId="{97289DF2-90F4-4EC2-A9FC-633B00BAB610}" srcOrd="0" destOrd="0" presId="urn:microsoft.com/office/officeart/2005/8/layout/target3"/>
    <dgm:cxn modelId="{DA7157C4-CFF0-4EA7-9B7B-B2F02DA43B25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F8F4CEAB-250F-49F2-96BF-622A20BDE6F0}" type="presOf" srcId="{445C7998-7549-48B0-BD68-D4F0167F02E5}" destId="{BC35EE03-4121-4EF9-923D-7CB6D30D358D}" srcOrd="0" destOrd="0" presId="urn:microsoft.com/office/officeart/2005/8/layout/target3"/>
    <dgm:cxn modelId="{D14DE6BD-198B-4F28-AE3E-42A5B40E8408}" type="presOf" srcId="{019433A1-1324-4DE1-9E6F-32B851095F74}" destId="{E7297F21-D4FD-4A41-AE58-814D01A6B5E7}" srcOrd="1" destOrd="0" presId="urn:microsoft.com/office/officeart/2005/8/layout/target3"/>
    <dgm:cxn modelId="{DD0BFFFF-C7AD-4828-ABD5-DA852DEF9348}" type="presOf" srcId="{EBC41103-E2E5-4D48-9B4B-425520D3D098}" destId="{F969C235-9271-4D34-B740-D627A121CAD0}" srcOrd="1" destOrd="0" presId="urn:microsoft.com/office/officeart/2005/8/layout/target3"/>
    <dgm:cxn modelId="{EA9E7F28-77ED-4DBF-AC67-6205D1538B0A}" type="presParOf" srcId="{71045F8C-00FA-488E-A7BD-E2E6753D979D}" destId="{3577EC6B-C980-4F34-8C69-4365E7B8FC8C}" srcOrd="0" destOrd="0" presId="urn:microsoft.com/office/officeart/2005/8/layout/target3"/>
    <dgm:cxn modelId="{F70E76C8-B536-48EC-BBC6-C6844C86F907}" type="presParOf" srcId="{71045F8C-00FA-488E-A7BD-E2E6753D979D}" destId="{6940EB87-DC1D-4BC3-9408-9AC2E1FFC039}" srcOrd="1" destOrd="0" presId="urn:microsoft.com/office/officeart/2005/8/layout/target3"/>
    <dgm:cxn modelId="{5B9AE9C1-0A03-475B-B346-8865C5137EAB}" type="presParOf" srcId="{71045F8C-00FA-488E-A7BD-E2E6753D979D}" destId="{BC35EE03-4121-4EF9-923D-7CB6D30D358D}" srcOrd="2" destOrd="0" presId="urn:microsoft.com/office/officeart/2005/8/layout/target3"/>
    <dgm:cxn modelId="{0FCDAAE2-B322-4D31-BD98-FB9E60F19F11}" type="presParOf" srcId="{71045F8C-00FA-488E-A7BD-E2E6753D979D}" destId="{C95EEA27-3CBF-4645-A92D-9D8AF5C1CBFC}" srcOrd="3" destOrd="0" presId="urn:microsoft.com/office/officeart/2005/8/layout/target3"/>
    <dgm:cxn modelId="{047ACDF4-0314-4D6B-BDC1-14EADAB82B9F}" type="presParOf" srcId="{71045F8C-00FA-488E-A7BD-E2E6753D979D}" destId="{851BB866-B6AE-4566-893F-4C635BA974FC}" srcOrd="4" destOrd="0" presId="urn:microsoft.com/office/officeart/2005/8/layout/target3"/>
    <dgm:cxn modelId="{462BE033-94C0-4D8B-8CCF-EE8B9E6CF1DA}" type="presParOf" srcId="{71045F8C-00FA-488E-A7BD-E2E6753D979D}" destId="{643EA938-EDE0-4533-ACCC-D2BD6F3A527C}" srcOrd="5" destOrd="0" presId="urn:microsoft.com/office/officeart/2005/8/layout/target3"/>
    <dgm:cxn modelId="{31FE985D-8529-4FDF-8C74-55D12AE1808D}" type="presParOf" srcId="{71045F8C-00FA-488E-A7BD-E2E6753D979D}" destId="{92F31B18-D66D-4CC7-89B9-378928DE877D}" srcOrd="6" destOrd="0" presId="urn:microsoft.com/office/officeart/2005/8/layout/target3"/>
    <dgm:cxn modelId="{8192F57A-1D03-44FA-9443-51950AAC2D8C}" type="presParOf" srcId="{71045F8C-00FA-488E-A7BD-E2E6753D979D}" destId="{902074E1-B931-4618-97F1-FADBE82E9C3C}" srcOrd="7" destOrd="0" presId="urn:microsoft.com/office/officeart/2005/8/layout/target3"/>
    <dgm:cxn modelId="{82AB12DB-76F2-4FBF-A719-FE22B9779F26}" type="presParOf" srcId="{71045F8C-00FA-488E-A7BD-E2E6753D979D}" destId="{A3817367-F2BC-482F-8832-FA00B51DCCF3}" srcOrd="8" destOrd="0" presId="urn:microsoft.com/office/officeart/2005/8/layout/target3"/>
    <dgm:cxn modelId="{BAFE91E6-86A0-4E37-A7A5-1E4CFDF5B3CA}" type="presParOf" srcId="{71045F8C-00FA-488E-A7BD-E2E6753D979D}" destId="{626ABFF6-56C8-4386-B662-68EC364EED9D}" srcOrd="9" destOrd="0" presId="urn:microsoft.com/office/officeart/2005/8/layout/target3"/>
    <dgm:cxn modelId="{1847B1E4-6ED4-43DF-B22A-810724200ADD}" type="presParOf" srcId="{71045F8C-00FA-488E-A7BD-E2E6753D979D}" destId="{6DB11F1C-D028-4800-9625-6611CA9DE6D4}" srcOrd="10" destOrd="0" presId="urn:microsoft.com/office/officeart/2005/8/layout/target3"/>
    <dgm:cxn modelId="{521FD813-C1E9-4697-8B68-33CF9F37A078}" type="presParOf" srcId="{71045F8C-00FA-488E-A7BD-E2E6753D979D}" destId="{CDED6FE3-AD8F-4ACC-B6B8-710EDDD97598}" srcOrd="11" destOrd="0" presId="urn:microsoft.com/office/officeart/2005/8/layout/target3"/>
    <dgm:cxn modelId="{E7983BA4-872E-4D1E-9F25-64084CB8A079}" type="presParOf" srcId="{71045F8C-00FA-488E-A7BD-E2E6753D979D}" destId="{397AC6D7-84A6-4150-958F-83C92D9ACF38}" srcOrd="12" destOrd="0" presId="urn:microsoft.com/office/officeart/2005/8/layout/target3"/>
    <dgm:cxn modelId="{E64EE668-0A7C-480C-9F20-EA20CFC66344}" type="presParOf" srcId="{71045F8C-00FA-488E-A7BD-E2E6753D979D}" destId="{D7419528-33A6-416D-9E64-B3F7915C5149}" srcOrd="13" destOrd="0" presId="urn:microsoft.com/office/officeart/2005/8/layout/target3"/>
    <dgm:cxn modelId="{6832366C-39BD-4FD2-866F-6A2CD3186A5C}" type="presParOf" srcId="{71045F8C-00FA-488E-A7BD-E2E6753D979D}" destId="{97289DF2-90F4-4EC2-A9FC-633B00BAB610}" srcOrd="14" destOrd="0" presId="urn:microsoft.com/office/officeart/2005/8/layout/target3"/>
    <dgm:cxn modelId="{9B4D2E39-AA13-4CFC-AEA4-C368861406D2}" type="presParOf" srcId="{71045F8C-00FA-488E-A7BD-E2E6753D979D}" destId="{234EBA9D-95B4-4C20-A84E-6F65F1085DC6}" srcOrd="15" destOrd="0" presId="urn:microsoft.com/office/officeart/2005/8/layout/target3"/>
    <dgm:cxn modelId="{C8F2D5B8-ADC6-410F-928E-AD0FBBA296DC}" type="presParOf" srcId="{71045F8C-00FA-488E-A7BD-E2E6753D979D}" destId="{12255512-213F-41DF-90A6-8B4CD74A2B52}" srcOrd="16" destOrd="0" presId="urn:microsoft.com/office/officeart/2005/8/layout/target3"/>
    <dgm:cxn modelId="{37A9C87F-9AA5-499B-8B46-B0E902959706}" type="presParOf" srcId="{71045F8C-00FA-488E-A7BD-E2E6753D979D}" destId="{50C2F88D-8688-44C2-A854-691F34009D3B}" srcOrd="17" destOrd="0" presId="urn:microsoft.com/office/officeart/2005/8/layout/target3"/>
    <dgm:cxn modelId="{D89E2737-EEC1-46A9-A056-E9D4457A6D36}" type="presParOf" srcId="{71045F8C-00FA-488E-A7BD-E2E6753D979D}" destId="{4D19AB04-24FA-40C2-B203-52AE3D15E171}" srcOrd="18" destOrd="0" presId="urn:microsoft.com/office/officeart/2005/8/layout/target3"/>
    <dgm:cxn modelId="{475D89AD-C8D9-4B4C-8908-9BD555172E40}" type="presParOf" srcId="{71045F8C-00FA-488E-A7BD-E2E6753D979D}" destId="{832BF48F-0145-4429-9E02-8FCA946CCE9E}" srcOrd="19" destOrd="0" presId="urn:microsoft.com/office/officeart/2005/8/layout/target3"/>
    <dgm:cxn modelId="{AB3D221D-460F-468F-8AE4-005CF4C8D7FD}" type="presParOf" srcId="{71045F8C-00FA-488E-A7BD-E2E6753D979D}" destId="{E7297F21-D4FD-4A41-AE58-814D01A6B5E7}" srcOrd="20" destOrd="0" presId="urn:microsoft.com/office/officeart/2005/8/layout/target3"/>
    <dgm:cxn modelId="{3C618706-6870-49A8-9BBE-FA6C6EE504CA}" type="presParOf" srcId="{71045F8C-00FA-488E-A7BD-E2E6753D979D}" destId="{F69A1436-182C-465B-AD7F-FE48E0C090C1}" srcOrd="21" destOrd="0" presId="urn:microsoft.com/office/officeart/2005/8/layout/target3"/>
    <dgm:cxn modelId="{90827C48-A1DE-4DE7-846E-269B9FDA3717}" type="presParOf" srcId="{71045F8C-00FA-488E-A7BD-E2E6753D979D}" destId="{AA41A67C-3D3F-4AE9-9E0F-5D7F7BB2E741}" srcOrd="22" destOrd="0" presId="urn:microsoft.com/office/officeart/2005/8/layout/target3"/>
    <dgm:cxn modelId="{03AAF2CA-72D8-454A-A54B-79EE534B17D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94D248-5BF7-4E47-9E64-255FD1F1CEA0}" type="doc">
      <dgm:prSet loTypeId="urn:microsoft.com/office/officeart/2005/8/layout/bProcess2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79404D7F-E910-4FC6-A5DF-DA5EEDD7E0CA}">
      <dgm:prSet phldrT="[Text]" custT="1"/>
      <dgm:spPr/>
      <dgm:t>
        <a:bodyPr/>
        <a:lstStyle/>
        <a:p>
          <a:r>
            <a:rPr lang="cs-CZ" sz="2400" dirty="0" smtClean="0">
              <a:solidFill>
                <a:schemeClr val="tx1">
                  <a:lumMod val="95000"/>
                  <a:lumOff val="5000"/>
                </a:schemeClr>
              </a:solidFill>
            </a:rPr>
            <a:t>SLUNCE</a:t>
          </a:r>
          <a:endParaRPr lang="cs-CZ" sz="24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9AB2EDEA-FB53-43E2-B2C2-EC0ACEEAC87E}" type="parTrans" cxnId="{57C9426B-C188-496F-ACA7-85D7A39283F8}">
      <dgm:prSet/>
      <dgm:spPr/>
      <dgm:t>
        <a:bodyPr/>
        <a:lstStyle/>
        <a:p>
          <a:endParaRPr lang="cs-CZ"/>
        </a:p>
      </dgm:t>
    </dgm:pt>
    <dgm:pt modelId="{4890EF6C-A73B-46EB-B3CF-FD352F12B426}" type="sibTrans" cxnId="{57C9426B-C188-496F-ACA7-85D7A39283F8}">
      <dgm:prSet/>
      <dgm:spPr/>
      <dgm:t>
        <a:bodyPr/>
        <a:lstStyle/>
        <a:p>
          <a:endParaRPr lang="cs-CZ"/>
        </a:p>
      </dgm:t>
    </dgm:pt>
    <dgm:pt modelId="{1E076B63-26C3-4A59-A6E9-B6549AB0B3C3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tx1">
                  <a:lumMod val="95000"/>
                  <a:lumOff val="5000"/>
                </a:schemeClr>
              </a:solidFill>
            </a:rPr>
            <a:t>PLANETY</a:t>
          </a:r>
          <a:endParaRPr lang="cs-CZ" sz="14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07E4C79E-5381-4B50-9EA5-3494001B9D1E}" type="parTrans" cxnId="{E23ED991-19CC-4697-9BDF-3826ABC5F75B}">
      <dgm:prSet/>
      <dgm:spPr/>
      <dgm:t>
        <a:bodyPr/>
        <a:lstStyle/>
        <a:p>
          <a:endParaRPr lang="cs-CZ"/>
        </a:p>
      </dgm:t>
    </dgm:pt>
    <dgm:pt modelId="{634F4E6D-721C-49ED-AC38-DE2BC761555F}" type="sibTrans" cxnId="{E23ED991-19CC-4697-9BDF-3826ABC5F75B}">
      <dgm:prSet/>
      <dgm:spPr/>
      <dgm:t>
        <a:bodyPr/>
        <a:lstStyle/>
        <a:p>
          <a:endParaRPr lang="cs-CZ"/>
        </a:p>
      </dgm:t>
    </dgm:pt>
    <dgm:pt modelId="{E98760C8-CDAA-4F2F-A7DB-F0382132835B}">
      <dgm:prSet phldrT="[Text]" custT="1"/>
      <dgm:spPr/>
      <dgm:t>
        <a:bodyPr/>
        <a:lstStyle/>
        <a:p>
          <a:r>
            <a:rPr lang="cs-CZ" sz="2000" dirty="0" smtClean="0">
              <a:solidFill>
                <a:schemeClr val="tx1">
                  <a:lumMod val="95000"/>
                  <a:lumOff val="5000"/>
                </a:schemeClr>
              </a:solidFill>
            </a:rPr>
            <a:t>MĚSÍC</a:t>
          </a:r>
          <a:endParaRPr lang="cs-CZ" sz="20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C4F97994-8DAF-442A-84C1-197B86916B55}" type="parTrans" cxnId="{4B163CCB-4C11-4CC3-9F8E-BF02523EBD30}">
      <dgm:prSet/>
      <dgm:spPr/>
      <dgm:t>
        <a:bodyPr/>
        <a:lstStyle/>
        <a:p>
          <a:endParaRPr lang="cs-CZ"/>
        </a:p>
      </dgm:t>
    </dgm:pt>
    <dgm:pt modelId="{01A5E0F8-1419-4845-90EA-D4C7BE346D13}" type="sibTrans" cxnId="{4B163CCB-4C11-4CC3-9F8E-BF02523EBD30}">
      <dgm:prSet/>
      <dgm:spPr/>
      <dgm:t>
        <a:bodyPr/>
        <a:lstStyle/>
        <a:p>
          <a:endParaRPr lang="cs-CZ"/>
        </a:p>
      </dgm:t>
    </dgm:pt>
    <dgm:pt modelId="{3404B7A0-988A-4456-94FE-BD1962951C08}">
      <dgm:prSet phldrT="[Text]" custT="1"/>
      <dgm:spPr/>
      <dgm:t>
        <a:bodyPr/>
        <a:lstStyle/>
        <a:p>
          <a:r>
            <a:rPr lang="cs-CZ" sz="1100" dirty="0" smtClean="0">
              <a:solidFill>
                <a:schemeClr val="tx1">
                  <a:lumMod val="95000"/>
                  <a:lumOff val="5000"/>
                </a:schemeClr>
              </a:solidFill>
            </a:rPr>
            <a:t>SOUHVĚZDÍ</a:t>
          </a:r>
          <a:endParaRPr lang="cs-CZ" sz="11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7B5F372C-F183-457D-B52B-7ED7E2166453}" type="parTrans" cxnId="{1D00A8BC-F741-4A5D-B569-D35928977850}">
      <dgm:prSet/>
      <dgm:spPr/>
      <dgm:t>
        <a:bodyPr/>
        <a:lstStyle/>
        <a:p>
          <a:endParaRPr lang="cs-CZ"/>
        </a:p>
      </dgm:t>
    </dgm:pt>
    <dgm:pt modelId="{F9595D18-EB29-4CAC-9F61-93799033E463}" type="sibTrans" cxnId="{1D00A8BC-F741-4A5D-B569-D35928977850}">
      <dgm:prSet/>
      <dgm:spPr/>
      <dgm:t>
        <a:bodyPr/>
        <a:lstStyle/>
        <a:p>
          <a:endParaRPr lang="cs-CZ"/>
        </a:p>
      </dgm:t>
    </dgm:pt>
    <dgm:pt modelId="{BACC26D1-6A47-4E38-B1FE-83EFC63993FA}">
      <dgm:prSet phldrT="[Text]" custT="1"/>
      <dgm:spPr/>
      <dgm:t>
        <a:bodyPr/>
        <a:lstStyle/>
        <a:p>
          <a:r>
            <a:rPr lang="cs-CZ" sz="900" dirty="0" smtClean="0">
              <a:solidFill>
                <a:schemeClr val="tx1">
                  <a:lumMod val="95000"/>
                  <a:lumOff val="5000"/>
                </a:schemeClr>
              </a:solidFill>
            </a:rPr>
            <a:t>KOSMONAUT</a:t>
          </a:r>
          <a:endParaRPr lang="cs-CZ" sz="900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754B164A-2D93-47E7-9A42-5E5E73D8B3E9}" type="parTrans" cxnId="{5AB712D0-4375-4FA6-9B4A-D7AC28866813}">
      <dgm:prSet/>
      <dgm:spPr/>
      <dgm:t>
        <a:bodyPr/>
        <a:lstStyle/>
        <a:p>
          <a:endParaRPr lang="cs-CZ"/>
        </a:p>
      </dgm:t>
    </dgm:pt>
    <dgm:pt modelId="{A3B856E9-94CB-489B-8EA5-570AC1AA0E72}" type="sibTrans" cxnId="{5AB712D0-4375-4FA6-9B4A-D7AC28866813}">
      <dgm:prSet/>
      <dgm:spPr/>
      <dgm:t>
        <a:bodyPr/>
        <a:lstStyle/>
        <a:p>
          <a:endParaRPr lang="cs-CZ"/>
        </a:p>
      </dgm:t>
    </dgm:pt>
    <dgm:pt modelId="{BB2A680F-B5E0-4627-BBC2-6F3ABEA4B87D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GLOBUS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AB239FF1-1E17-479D-B8BB-4CDD800C5D84}" type="parTrans" cxnId="{11AFE7DF-5ABF-4E8F-B74A-95466AFEDD0E}">
      <dgm:prSet/>
      <dgm:spPr/>
      <dgm:t>
        <a:bodyPr/>
        <a:lstStyle/>
        <a:p>
          <a:endParaRPr lang="cs-CZ"/>
        </a:p>
      </dgm:t>
    </dgm:pt>
    <dgm:pt modelId="{23FE2F67-B8BF-4CA2-8B9E-D73D1FABB619}" type="sibTrans" cxnId="{11AFE7DF-5ABF-4E8F-B74A-95466AFEDD0E}">
      <dgm:prSet/>
      <dgm:spPr/>
      <dgm:t>
        <a:bodyPr/>
        <a:lstStyle/>
        <a:p>
          <a:endParaRPr lang="cs-CZ"/>
        </a:p>
      </dgm:t>
    </dgm:pt>
    <dgm:pt modelId="{C71028F5-A111-4D84-B41C-DA5526C2B156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SVĚTADÍLY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551202CB-1F6C-4CAB-97A2-D9A68E915E3F}" type="parTrans" cxnId="{E5461FC6-64A7-41A9-8EE2-12E3A26B41DA}">
      <dgm:prSet/>
      <dgm:spPr/>
      <dgm:t>
        <a:bodyPr/>
        <a:lstStyle/>
        <a:p>
          <a:endParaRPr lang="cs-CZ"/>
        </a:p>
      </dgm:t>
    </dgm:pt>
    <dgm:pt modelId="{315FDC78-7C07-428D-B413-38242EFFFF44}" type="sibTrans" cxnId="{E5461FC6-64A7-41A9-8EE2-12E3A26B41DA}">
      <dgm:prSet/>
      <dgm:spPr/>
      <dgm:t>
        <a:bodyPr/>
        <a:lstStyle/>
        <a:p>
          <a:endParaRPr lang="cs-CZ"/>
        </a:p>
      </dgm:t>
    </dgm:pt>
    <dgm:pt modelId="{3358E0F4-C833-433D-BD5C-CDB02EB5C1A2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POHYB ZEMĚ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0F795730-48D3-4BF4-894C-40FC5727A049}" type="parTrans" cxnId="{D64CCB7A-2FEA-428F-A88E-4BF5FF12AAD5}">
      <dgm:prSet/>
      <dgm:spPr/>
      <dgm:t>
        <a:bodyPr/>
        <a:lstStyle/>
        <a:p>
          <a:endParaRPr lang="cs-CZ"/>
        </a:p>
      </dgm:t>
    </dgm:pt>
    <dgm:pt modelId="{B4CD7AF3-8DB6-4325-BD98-57A3DB86FC82}" type="sibTrans" cxnId="{D64CCB7A-2FEA-428F-A88E-4BF5FF12AAD5}">
      <dgm:prSet/>
      <dgm:spPr/>
      <dgm:t>
        <a:bodyPr/>
        <a:lstStyle/>
        <a:p>
          <a:endParaRPr lang="cs-CZ"/>
        </a:p>
      </dgm:t>
    </dgm:pt>
    <dgm:pt modelId="{31B5FD05-0A47-4121-ADBF-1A255B51BFD5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ATMOSFÉR</a:t>
          </a:r>
          <a:r>
            <a:rPr lang="cs-CZ" dirty="0" smtClean="0"/>
            <a:t>A</a:t>
          </a:r>
          <a:endParaRPr lang="cs-CZ" dirty="0"/>
        </a:p>
      </dgm:t>
    </dgm:pt>
    <dgm:pt modelId="{B9883F72-B62C-4E10-B1FF-4099B1A6D19E}" type="parTrans" cxnId="{ED679DEC-F4F6-445E-AA81-D0752C7AB618}">
      <dgm:prSet/>
      <dgm:spPr/>
      <dgm:t>
        <a:bodyPr/>
        <a:lstStyle/>
        <a:p>
          <a:endParaRPr lang="cs-CZ"/>
        </a:p>
      </dgm:t>
    </dgm:pt>
    <dgm:pt modelId="{1F703B95-B5FF-4D9E-A8FC-5A1545E5A5C3}" type="sibTrans" cxnId="{ED679DEC-F4F6-445E-AA81-D0752C7AB618}">
      <dgm:prSet/>
      <dgm:spPr/>
      <dgm:t>
        <a:bodyPr/>
        <a:lstStyle/>
        <a:p>
          <a:endParaRPr lang="cs-CZ"/>
        </a:p>
      </dgm:t>
    </dgm:pt>
    <dgm:pt modelId="{B7EFEB06-A66C-4712-8BAE-2D773DF449AF}">
      <dgm:prSet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MAGNETICKÉ POLE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5AB1829F-DE4A-4237-9098-3B7E77BEC935}" type="parTrans" cxnId="{15A42BE1-9BD5-4D10-BE2B-EB4DB6E702B7}">
      <dgm:prSet/>
      <dgm:spPr/>
      <dgm:t>
        <a:bodyPr/>
        <a:lstStyle/>
        <a:p>
          <a:endParaRPr lang="cs-CZ"/>
        </a:p>
      </dgm:t>
    </dgm:pt>
    <dgm:pt modelId="{F5EBF83F-8EFA-432E-8FD7-00A14F9F21E9}" type="sibTrans" cxnId="{15A42BE1-9BD5-4D10-BE2B-EB4DB6E702B7}">
      <dgm:prSet/>
      <dgm:spPr/>
      <dgm:t>
        <a:bodyPr/>
        <a:lstStyle/>
        <a:p>
          <a:endParaRPr lang="cs-CZ"/>
        </a:p>
      </dgm:t>
    </dgm:pt>
    <dgm:pt modelId="{3F2BEFC6-D1D4-4A17-A9AC-F10EB8A33E57}">
      <dgm:prSet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SLUNOVRAT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3FF547AB-1A88-4DFC-8AEC-1FFF422E5F3F}" type="parTrans" cxnId="{6D7B5036-DD2F-46C4-85C7-D15A80419250}">
      <dgm:prSet/>
      <dgm:spPr/>
      <dgm:t>
        <a:bodyPr/>
        <a:lstStyle/>
        <a:p>
          <a:endParaRPr lang="cs-CZ"/>
        </a:p>
      </dgm:t>
    </dgm:pt>
    <dgm:pt modelId="{4C569A26-EBE3-4AC1-980D-F691CA8F0C0C}" type="sibTrans" cxnId="{6D7B5036-DD2F-46C4-85C7-D15A80419250}">
      <dgm:prSet/>
      <dgm:spPr/>
      <dgm:t>
        <a:bodyPr/>
        <a:lstStyle/>
        <a:p>
          <a:endParaRPr lang="cs-CZ"/>
        </a:p>
      </dgm:t>
    </dgm:pt>
    <dgm:pt modelId="{A7AF4D14-CDAC-4EA3-9931-A0504C1AE738}">
      <dgm:prSet/>
      <dgm:spPr/>
      <dgm:t>
        <a:bodyPr/>
        <a:lstStyle/>
        <a:p>
          <a:r>
            <a:rPr lang="cs-CZ" dirty="0" smtClean="0">
              <a:solidFill>
                <a:schemeClr val="tx1">
                  <a:lumMod val="95000"/>
                  <a:lumOff val="5000"/>
                </a:schemeClr>
              </a:solidFill>
            </a:rPr>
            <a:t>GRAVITACE</a:t>
          </a:r>
          <a:endParaRPr lang="cs-CZ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0C5CB9FC-C933-425B-9737-E62D9D8997A9}" type="parTrans" cxnId="{29EB4881-17CF-449D-9F30-E0C5E2F22514}">
      <dgm:prSet/>
      <dgm:spPr/>
      <dgm:t>
        <a:bodyPr/>
        <a:lstStyle/>
        <a:p>
          <a:endParaRPr lang="cs-CZ"/>
        </a:p>
      </dgm:t>
    </dgm:pt>
    <dgm:pt modelId="{A95A4108-3199-41A5-9037-B45994734B85}" type="sibTrans" cxnId="{29EB4881-17CF-449D-9F30-E0C5E2F22514}">
      <dgm:prSet/>
      <dgm:spPr/>
      <dgm:t>
        <a:bodyPr/>
        <a:lstStyle/>
        <a:p>
          <a:endParaRPr lang="cs-CZ"/>
        </a:p>
      </dgm:t>
    </dgm:pt>
    <dgm:pt modelId="{9088C07B-7B2D-4CB7-A8F1-BDBCAA032F9D}" type="pres">
      <dgm:prSet presAssocID="{C194D248-5BF7-4E47-9E64-255FD1F1CEA0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33A8FCFA-4084-4347-A8B1-5D0EC6036DF3}" type="pres">
      <dgm:prSet presAssocID="{79404D7F-E910-4FC6-A5DF-DA5EEDD7E0CA}" presName="first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5C4316-EC64-41B7-9B34-EFB12C5EA718}" type="pres">
      <dgm:prSet presAssocID="{4890EF6C-A73B-46EB-B3CF-FD352F12B426}" presName="sibTrans" presStyleLbl="sibTrans2D1" presStyleIdx="0" presStyleCnt="11"/>
      <dgm:spPr/>
      <dgm:t>
        <a:bodyPr/>
        <a:lstStyle/>
        <a:p>
          <a:endParaRPr lang="cs-CZ"/>
        </a:p>
      </dgm:t>
    </dgm:pt>
    <dgm:pt modelId="{BC0D1847-8534-4FD2-81D6-EA08F346F21A}" type="pres">
      <dgm:prSet presAssocID="{1E076B63-26C3-4A59-A6E9-B6549AB0B3C3}" presName="middleNode" presStyleCnt="0"/>
      <dgm:spPr/>
    </dgm:pt>
    <dgm:pt modelId="{2D95A693-9D45-495F-9F05-E17C55F5F961}" type="pres">
      <dgm:prSet presAssocID="{1E076B63-26C3-4A59-A6E9-B6549AB0B3C3}" presName="padding" presStyleLbl="node1" presStyleIdx="0" presStyleCnt="12"/>
      <dgm:spPr/>
    </dgm:pt>
    <dgm:pt modelId="{12A81565-FECE-4D66-8C32-B4EF6A263739}" type="pres">
      <dgm:prSet presAssocID="{1E076B63-26C3-4A59-A6E9-B6549AB0B3C3}" presName="shap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2D919F-0927-4333-951C-CE4B6B4CB1CC}" type="pres">
      <dgm:prSet presAssocID="{634F4E6D-721C-49ED-AC38-DE2BC761555F}" presName="sibTrans" presStyleLbl="sibTrans2D1" presStyleIdx="1" presStyleCnt="11"/>
      <dgm:spPr/>
      <dgm:t>
        <a:bodyPr/>
        <a:lstStyle/>
        <a:p>
          <a:endParaRPr lang="cs-CZ"/>
        </a:p>
      </dgm:t>
    </dgm:pt>
    <dgm:pt modelId="{7DCF14FE-2547-408B-A562-F89248042300}" type="pres">
      <dgm:prSet presAssocID="{E98760C8-CDAA-4F2F-A7DB-F0382132835B}" presName="middleNode" presStyleCnt="0"/>
      <dgm:spPr/>
    </dgm:pt>
    <dgm:pt modelId="{5942C4E7-9AF5-4638-93E5-BCBF2E61F9BB}" type="pres">
      <dgm:prSet presAssocID="{E98760C8-CDAA-4F2F-A7DB-F0382132835B}" presName="padding" presStyleLbl="node1" presStyleIdx="1" presStyleCnt="12"/>
      <dgm:spPr/>
    </dgm:pt>
    <dgm:pt modelId="{786BB2D6-E213-42C4-8263-70C0BC578873}" type="pres">
      <dgm:prSet presAssocID="{E98760C8-CDAA-4F2F-A7DB-F0382132835B}" presName="shap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A34DC1-885B-4CCD-BF68-6671474020F1}" type="pres">
      <dgm:prSet presAssocID="{01A5E0F8-1419-4845-90EA-D4C7BE346D13}" presName="sibTrans" presStyleLbl="sibTrans2D1" presStyleIdx="2" presStyleCnt="11"/>
      <dgm:spPr/>
      <dgm:t>
        <a:bodyPr/>
        <a:lstStyle/>
        <a:p>
          <a:endParaRPr lang="cs-CZ"/>
        </a:p>
      </dgm:t>
    </dgm:pt>
    <dgm:pt modelId="{53B4979B-064F-4682-A8CF-C1F59E09E810}" type="pres">
      <dgm:prSet presAssocID="{3404B7A0-988A-4456-94FE-BD1962951C08}" presName="middleNode" presStyleCnt="0"/>
      <dgm:spPr/>
    </dgm:pt>
    <dgm:pt modelId="{D7A8218E-5558-4CD3-BECD-F5EF6C96AE2A}" type="pres">
      <dgm:prSet presAssocID="{3404B7A0-988A-4456-94FE-BD1962951C08}" presName="padding" presStyleLbl="node1" presStyleIdx="2" presStyleCnt="12"/>
      <dgm:spPr/>
    </dgm:pt>
    <dgm:pt modelId="{609AC16C-030F-47AD-8295-3D6745CD4D4F}" type="pres">
      <dgm:prSet presAssocID="{3404B7A0-988A-4456-94FE-BD1962951C08}" presName="shap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A92ADF-04E6-4971-838E-5941C11DB097}" type="pres">
      <dgm:prSet presAssocID="{F9595D18-EB29-4CAC-9F61-93799033E463}" presName="sibTrans" presStyleLbl="sibTrans2D1" presStyleIdx="3" presStyleCnt="11"/>
      <dgm:spPr/>
      <dgm:t>
        <a:bodyPr/>
        <a:lstStyle/>
        <a:p>
          <a:endParaRPr lang="cs-CZ"/>
        </a:p>
      </dgm:t>
    </dgm:pt>
    <dgm:pt modelId="{CC727253-9F82-47B0-A620-C4E7DF03F533}" type="pres">
      <dgm:prSet presAssocID="{BACC26D1-6A47-4E38-B1FE-83EFC63993FA}" presName="middleNode" presStyleCnt="0"/>
      <dgm:spPr/>
    </dgm:pt>
    <dgm:pt modelId="{4450489F-ED51-46A1-9C2C-640B4A2BB865}" type="pres">
      <dgm:prSet presAssocID="{BACC26D1-6A47-4E38-B1FE-83EFC63993FA}" presName="padding" presStyleLbl="node1" presStyleIdx="3" presStyleCnt="12"/>
      <dgm:spPr/>
    </dgm:pt>
    <dgm:pt modelId="{B8D8D4D3-10E9-43D6-BF0E-31AC10F9F6C6}" type="pres">
      <dgm:prSet presAssocID="{BACC26D1-6A47-4E38-B1FE-83EFC63993FA}" presName="shap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13E2F4-2394-4203-B525-D98929E1873B}" type="pres">
      <dgm:prSet presAssocID="{A3B856E9-94CB-489B-8EA5-570AC1AA0E72}" presName="sibTrans" presStyleLbl="sibTrans2D1" presStyleIdx="4" presStyleCnt="11"/>
      <dgm:spPr/>
      <dgm:t>
        <a:bodyPr/>
        <a:lstStyle/>
        <a:p>
          <a:endParaRPr lang="cs-CZ"/>
        </a:p>
      </dgm:t>
    </dgm:pt>
    <dgm:pt modelId="{9849D396-D6E1-4239-B68E-6F283D084F6D}" type="pres">
      <dgm:prSet presAssocID="{BB2A680F-B5E0-4627-BBC2-6F3ABEA4B87D}" presName="middleNode" presStyleCnt="0"/>
      <dgm:spPr/>
    </dgm:pt>
    <dgm:pt modelId="{94FFB4A1-F06B-4A12-847D-D206F90A7129}" type="pres">
      <dgm:prSet presAssocID="{BB2A680F-B5E0-4627-BBC2-6F3ABEA4B87D}" presName="padding" presStyleLbl="node1" presStyleIdx="4" presStyleCnt="12"/>
      <dgm:spPr/>
    </dgm:pt>
    <dgm:pt modelId="{46792DAC-6416-4176-9C63-3829B3C4E11E}" type="pres">
      <dgm:prSet presAssocID="{BB2A680F-B5E0-4627-BBC2-6F3ABEA4B87D}" presName="shap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C95B7B-844D-435F-A51A-929854378BDA}" type="pres">
      <dgm:prSet presAssocID="{23FE2F67-B8BF-4CA2-8B9E-D73D1FABB619}" presName="sibTrans" presStyleLbl="sibTrans2D1" presStyleIdx="5" presStyleCnt="11"/>
      <dgm:spPr/>
      <dgm:t>
        <a:bodyPr/>
        <a:lstStyle/>
        <a:p>
          <a:endParaRPr lang="cs-CZ"/>
        </a:p>
      </dgm:t>
    </dgm:pt>
    <dgm:pt modelId="{DB3A47C4-1DF5-4A87-94B3-913533339939}" type="pres">
      <dgm:prSet presAssocID="{C71028F5-A111-4D84-B41C-DA5526C2B156}" presName="middleNode" presStyleCnt="0"/>
      <dgm:spPr/>
    </dgm:pt>
    <dgm:pt modelId="{0334F59D-F1AB-4587-88EF-144B5DB580FE}" type="pres">
      <dgm:prSet presAssocID="{C71028F5-A111-4D84-B41C-DA5526C2B156}" presName="padding" presStyleLbl="node1" presStyleIdx="5" presStyleCnt="12"/>
      <dgm:spPr/>
    </dgm:pt>
    <dgm:pt modelId="{253F1D8B-5A43-4804-AB36-BB228B69C5C2}" type="pres">
      <dgm:prSet presAssocID="{C71028F5-A111-4D84-B41C-DA5526C2B156}" presName="shap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09168A-3995-4180-87EA-BF03D51D38A8}" type="pres">
      <dgm:prSet presAssocID="{315FDC78-7C07-428D-B413-38242EFFFF44}" presName="sibTrans" presStyleLbl="sibTrans2D1" presStyleIdx="6" presStyleCnt="11"/>
      <dgm:spPr/>
      <dgm:t>
        <a:bodyPr/>
        <a:lstStyle/>
        <a:p>
          <a:endParaRPr lang="cs-CZ"/>
        </a:p>
      </dgm:t>
    </dgm:pt>
    <dgm:pt modelId="{CC0785DD-CD8D-4C67-9762-AF5CEC7EAD5A}" type="pres">
      <dgm:prSet presAssocID="{3358E0F4-C833-433D-BD5C-CDB02EB5C1A2}" presName="middleNode" presStyleCnt="0"/>
      <dgm:spPr/>
    </dgm:pt>
    <dgm:pt modelId="{A95F021B-E17B-4A05-A776-827A6BF6A4D5}" type="pres">
      <dgm:prSet presAssocID="{3358E0F4-C833-433D-BD5C-CDB02EB5C1A2}" presName="padding" presStyleLbl="node1" presStyleIdx="6" presStyleCnt="12"/>
      <dgm:spPr/>
    </dgm:pt>
    <dgm:pt modelId="{DBF7F128-8908-4144-8946-2B0CD1527736}" type="pres">
      <dgm:prSet presAssocID="{3358E0F4-C833-433D-BD5C-CDB02EB5C1A2}" presName="shap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7BDEB7-4154-452A-826B-C08FAC3D772A}" type="pres">
      <dgm:prSet presAssocID="{B4CD7AF3-8DB6-4325-BD98-57A3DB86FC82}" presName="sibTrans" presStyleLbl="sibTrans2D1" presStyleIdx="7" presStyleCnt="11"/>
      <dgm:spPr/>
      <dgm:t>
        <a:bodyPr/>
        <a:lstStyle/>
        <a:p>
          <a:endParaRPr lang="cs-CZ"/>
        </a:p>
      </dgm:t>
    </dgm:pt>
    <dgm:pt modelId="{D7858F90-F276-48BE-B620-E40D5C3FC6EB}" type="pres">
      <dgm:prSet presAssocID="{31B5FD05-0A47-4121-ADBF-1A255B51BFD5}" presName="middleNode" presStyleCnt="0"/>
      <dgm:spPr/>
    </dgm:pt>
    <dgm:pt modelId="{71B06FA4-9C73-4E12-9625-743708E53D13}" type="pres">
      <dgm:prSet presAssocID="{31B5FD05-0A47-4121-ADBF-1A255B51BFD5}" presName="padding" presStyleLbl="node1" presStyleIdx="7" presStyleCnt="12"/>
      <dgm:spPr/>
    </dgm:pt>
    <dgm:pt modelId="{7F1AD516-EC8C-44B3-B780-3FB592F64E4A}" type="pres">
      <dgm:prSet presAssocID="{31B5FD05-0A47-4121-ADBF-1A255B51BFD5}" presName="shap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693127-B7D3-48FA-A8D1-298E335152BA}" type="pres">
      <dgm:prSet presAssocID="{1F703B95-B5FF-4D9E-A8FC-5A1545E5A5C3}" presName="sibTrans" presStyleLbl="sibTrans2D1" presStyleIdx="8" presStyleCnt="11"/>
      <dgm:spPr/>
      <dgm:t>
        <a:bodyPr/>
        <a:lstStyle/>
        <a:p>
          <a:endParaRPr lang="cs-CZ"/>
        </a:p>
      </dgm:t>
    </dgm:pt>
    <dgm:pt modelId="{4E8842C9-CA23-4F88-8FA0-4F7D69DF4983}" type="pres">
      <dgm:prSet presAssocID="{B7EFEB06-A66C-4712-8BAE-2D773DF449AF}" presName="middleNode" presStyleCnt="0"/>
      <dgm:spPr/>
    </dgm:pt>
    <dgm:pt modelId="{779BE065-7CB2-430A-B999-24A586BEB0CD}" type="pres">
      <dgm:prSet presAssocID="{B7EFEB06-A66C-4712-8BAE-2D773DF449AF}" presName="padding" presStyleLbl="node1" presStyleIdx="8" presStyleCnt="12"/>
      <dgm:spPr/>
    </dgm:pt>
    <dgm:pt modelId="{85A1DBD6-6147-459F-A509-2D9CA96D6152}" type="pres">
      <dgm:prSet presAssocID="{B7EFEB06-A66C-4712-8BAE-2D773DF449AF}" presName="shap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4F636B-4CAF-4176-B350-422676670AA2}" type="pres">
      <dgm:prSet presAssocID="{F5EBF83F-8EFA-432E-8FD7-00A14F9F21E9}" presName="sibTrans" presStyleLbl="sibTrans2D1" presStyleIdx="9" presStyleCnt="11"/>
      <dgm:spPr/>
      <dgm:t>
        <a:bodyPr/>
        <a:lstStyle/>
        <a:p>
          <a:endParaRPr lang="cs-CZ"/>
        </a:p>
      </dgm:t>
    </dgm:pt>
    <dgm:pt modelId="{062F4146-DEB7-493D-A65E-8350461FD679}" type="pres">
      <dgm:prSet presAssocID="{3F2BEFC6-D1D4-4A17-A9AC-F10EB8A33E57}" presName="middleNode" presStyleCnt="0"/>
      <dgm:spPr/>
    </dgm:pt>
    <dgm:pt modelId="{6976B9A8-5D14-4E8C-8CE8-652CE5AAD251}" type="pres">
      <dgm:prSet presAssocID="{3F2BEFC6-D1D4-4A17-A9AC-F10EB8A33E57}" presName="padding" presStyleLbl="node1" presStyleIdx="9" presStyleCnt="12"/>
      <dgm:spPr/>
    </dgm:pt>
    <dgm:pt modelId="{55E4CF8D-8EE4-4A4E-A023-DA0509DFFDEF}" type="pres">
      <dgm:prSet presAssocID="{3F2BEFC6-D1D4-4A17-A9AC-F10EB8A33E57}" presName="shap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802C8C-E5C3-4710-B2B3-A6B879633700}" type="pres">
      <dgm:prSet presAssocID="{4C569A26-EBE3-4AC1-980D-F691CA8F0C0C}" presName="sibTrans" presStyleLbl="sibTrans2D1" presStyleIdx="10" presStyleCnt="11"/>
      <dgm:spPr/>
      <dgm:t>
        <a:bodyPr/>
        <a:lstStyle/>
        <a:p>
          <a:endParaRPr lang="cs-CZ"/>
        </a:p>
      </dgm:t>
    </dgm:pt>
    <dgm:pt modelId="{726F763E-4EAA-453C-A892-6AC50C2AD704}" type="pres">
      <dgm:prSet presAssocID="{A7AF4D14-CDAC-4EA3-9931-A0504C1AE738}" presName="last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CBBC64-6B16-4FDE-B0D0-ACE6E3EE2BE2}" type="presOf" srcId="{3F2BEFC6-D1D4-4A17-A9AC-F10EB8A33E57}" destId="{55E4CF8D-8EE4-4A4E-A023-DA0509DFFDEF}" srcOrd="0" destOrd="0" presId="urn:microsoft.com/office/officeart/2005/8/layout/bProcess2"/>
    <dgm:cxn modelId="{FD2C3194-9F40-412A-A55C-35BF421B79F1}" type="presOf" srcId="{1E076B63-26C3-4A59-A6E9-B6549AB0B3C3}" destId="{12A81565-FECE-4D66-8C32-B4EF6A263739}" srcOrd="0" destOrd="0" presId="urn:microsoft.com/office/officeart/2005/8/layout/bProcess2"/>
    <dgm:cxn modelId="{AD0F8BE7-CD66-4FF4-955B-71C6F5E83988}" type="presOf" srcId="{C194D248-5BF7-4E47-9E64-255FD1F1CEA0}" destId="{9088C07B-7B2D-4CB7-A8F1-BDBCAA032F9D}" srcOrd="0" destOrd="0" presId="urn:microsoft.com/office/officeart/2005/8/layout/bProcess2"/>
    <dgm:cxn modelId="{D63269B1-91EC-4A46-B521-F8BDA1A07A9F}" type="presOf" srcId="{A7AF4D14-CDAC-4EA3-9931-A0504C1AE738}" destId="{726F763E-4EAA-453C-A892-6AC50C2AD704}" srcOrd="0" destOrd="0" presId="urn:microsoft.com/office/officeart/2005/8/layout/bProcess2"/>
    <dgm:cxn modelId="{1E954954-9468-4BBC-8687-F00FA692B8F6}" type="presOf" srcId="{79404D7F-E910-4FC6-A5DF-DA5EEDD7E0CA}" destId="{33A8FCFA-4084-4347-A8B1-5D0EC6036DF3}" srcOrd="0" destOrd="0" presId="urn:microsoft.com/office/officeart/2005/8/layout/bProcess2"/>
    <dgm:cxn modelId="{E5461FC6-64A7-41A9-8EE2-12E3A26B41DA}" srcId="{C194D248-5BF7-4E47-9E64-255FD1F1CEA0}" destId="{C71028F5-A111-4D84-B41C-DA5526C2B156}" srcOrd="6" destOrd="0" parTransId="{551202CB-1F6C-4CAB-97A2-D9A68E915E3F}" sibTransId="{315FDC78-7C07-428D-B413-38242EFFFF44}"/>
    <dgm:cxn modelId="{0B0EFCDA-FEF7-49C7-9F2C-527C213AA3D9}" type="presOf" srcId="{01A5E0F8-1419-4845-90EA-D4C7BE346D13}" destId="{84A34DC1-885B-4CCD-BF68-6671474020F1}" srcOrd="0" destOrd="0" presId="urn:microsoft.com/office/officeart/2005/8/layout/bProcess2"/>
    <dgm:cxn modelId="{085F56DF-38B4-4655-902A-D09966930977}" type="presOf" srcId="{B7EFEB06-A66C-4712-8BAE-2D773DF449AF}" destId="{85A1DBD6-6147-459F-A509-2D9CA96D6152}" srcOrd="0" destOrd="0" presId="urn:microsoft.com/office/officeart/2005/8/layout/bProcess2"/>
    <dgm:cxn modelId="{15A42BE1-9BD5-4D10-BE2B-EB4DB6E702B7}" srcId="{C194D248-5BF7-4E47-9E64-255FD1F1CEA0}" destId="{B7EFEB06-A66C-4712-8BAE-2D773DF449AF}" srcOrd="9" destOrd="0" parTransId="{5AB1829F-DE4A-4237-9098-3B7E77BEC935}" sibTransId="{F5EBF83F-8EFA-432E-8FD7-00A14F9F21E9}"/>
    <dgm:cxn modelId="{ED679DEC-F4F6-445E-AA81-D0752C7AB618}" srcId="{C194D248-5BF7-4E47-9E64-255FD1F1CEA0}" destId="{31B5FD05-0A47-4121-ADBF-1A255B51BFD5}" srcOrd="8" destOrd="0" parTransId="{B9883F72-B62C-4E10-B1FF-4099B1A6D19E}" sibTransId="{1F703B95-B5FF-4D9E-A8FC-5A1545E5A5C3}"/>
    <dgm:cxn modelId="{57C9426B-C188-496F-ACA7-85D7A39283F8}" srcId="{C194D248-5BF7-4E47-9E64-255FD1F1CEA0}" destId="{79404D7F-E910-4FC6-A5DF-DA5EEDD7E0CA}" srcOrd="0" destOrd="0" parTransId="{9AB2EDEA-FB53-43E2-B2C2-EC0ACEEAC87E}" sibTransId="{4890EF6C-A73B-46EB-B3CF-FD352F12B426}"/>
    <dgm:cxn modelId="{358FE6C3-EB30-4641-AB36-48D6F01C27CA}" type="presOf" srcId="{315FDC78-7C07-428D-B413-38242EFFFF44}" destId="{AA09168A-3995-4180-87EA-BF03D51D38A8}" srcOrd="0" destOrd="0" presId="urn:microsoft.com/office/officeart/2005/8/layout/bProcess2"/>
    <dgm:cxn modelId="{ADA47973-8EA4-450E-A780-EE74693A6D39}" type="presOf" srcId="{C71028F5-A111-4D84-B41C-DA5526C2B156}" destId="{253F1D8B-5A43-4804-AB36-BB228B69C5C2}" srcOrd="0" destOrd="0" presId="urn:microsoft.com/office/officeart/2005/8/layout/bProcess2"/>
    <dgm:cxn modelId="{673C2F9C-F499-45D6-8DD0-7F2CABAD1C03}" type="presOf" srcId="{634F4E6D-721C-49ED-AC38-DE2BC761555F}" destId="{982D919F-0927-4333-951C-CE4B6B4CB1CC}" srcOrd="0" destOrd="0" presId="urn:microsoft.com/office/officeart/2005/8/layout/bProcess2"/>
    <dgm:cxn modelId="{1D2C73D5-A7FF-4F9F-9786-47051111DD29}" type="presOf" srcId="{B4CD7AF3-8DB6-4325-BD98-57A3DB86FC82}" destId="{AE7BDEB7-4154-452A-826B-C08FAC3D772A}" srcOrd="0" destOrd="0" presId="urn:microsoft.com/office/officeart/2005/8/layout/bProcess2"/>
    <dgm:cxn modelId="{6D7B5036-DD2F-46C4-85C7-D15A80419250}" srcId="{C194D248-5BF7-4E47-9E64-255FD1F1CEA0}" destId="{3F2BEFC6-D1D4-4A17-A9AC-F10EB8A33E57}" srcOrd="10" destOrd="0" parTransId="{3FF547AB-1A88-4DFC-8AEC-1FFF422E5F3F}" sibTransId="{4C569A26-EBE3-4AC1-980D-F691CA8F0C0C}"/>
    <dgm:cxn modelId="{0BF2EB7C-5F3E-46D0-90C9-C557F26E0E51}" type="presOf" srcId="{F9595D18-EB29-4CAC-9F61-93799033E463}" destId="{8CA92ADF-04E6-4971-838E-5941C11DB097}" srcOrd="0" destOrd="0" presId="urn:microsoft.com/office/officeart/2005/8/layout/bProcess2"/>
    <dgm:cxn modelId="{29EB4881-17CF-449D-9F30-E0C5E2F22514}" srcId="{C194D248-5BF7-4E47-9E64-255FD1F1CEA0}" destId="{A7AF4D14-CDAC-4EA3-9931-A0504C1AE738}" srcOrd="11" destOrd="0" parTransId="{0C5CB9FC-C933-425B-9737-E62D9D8997A9}" sibTransId="{A95A4108-3199-41A5-9037-B45994734B85}"/>
    <dgm:cxn modelId="{8D555F6B-B209-479E-B8DB-FB2D57903036}" type="presOf" srcId="{3358E0F4-C833-433D-BD5C-CDB02EB5C1A2}" destId="{DBF7F128-8908-4144-8946-2B0CD1527736}" srcOrd="0" destOrd="0" presId="urn:microsoft.com/office/officeart/2005/8/layout/bProcess2"/>
    <dgm:cxn modelId="{E23ED991-19CC-4697-9BDF-3826ABC5F75B}" srcId="{C194D248-5BF7-4E47-9E64-255FD1F1CEA0}" destId="{1E076B63-26C3-4A59-A6E9-B6549AB0B3C3}" srcOrd="1" destOrd="0" parTransId="{07E4C79E-5381-4B50-9EA5-3494001B9D1E}" sibTransId="{634F4E6D-721C-49ED-AC38-DE2BC761555F}"/>
    <dgm:cxn modelId="{1D00A8BC-F741-4A5D-B569-D35928977850}" srcId="{C194D248-5BF7-4E47-9E64-255FD1F1CEA0}" destId="{3404B7A0-988A-4456-94FE-BD1962951C08}" srcOrd="3" destOrd="0" parTransId="{7B5F372C-F183-457D-B52B-7ED7E2166453}" sibTransId="{F9595D18-EB29-4CAC-9F61-93799033E463}"/>
    <dgm:cxn modelId="{BEA8D083-5061-450F-93C0-E5A4546A3521}" type="presOf" srcId="{3404B7A0-988A-4456-94FE-BD1962951C08}" destId="{609AC16C-030F-47AD-8295-3D6745CD4D4F}" srcOrd="0" destOrd="0" presId="urn:microsoft.com/office/officeart/2005/8/layout/bProcess2"/>
    <dgm:cxn modelId="{8A0BC448-FFE0-404A-A434-56D653174D4E}" type="presOf" srcId="{BB2A680F-B5E0-4627-BBC2-6F3ABEA4B87D}" destId="{46792DAC-6416-4176-9C63-3829B3C4E11E}" srcOrd="0" destOrd="0" presId="urn:microsoft.com/office/officeart/2005/8/layout/bProcess2"/>
    <dgm:cxn modelId="{507A8C3E-4451-4389-BA65-3B552D67E32B}" type="presOf" srcId="{4C569A26-EBE3-4AC1-980D-F691CA8F0C0C}" destId="{A4802C8C-E5C3-4710-B2B3-A6B879633700}" srcOrd="0" destOrd="0" presId="urn:microsoft.com/office/officeart/2005/8/layout/bProcess2"/>
    <dgm:cxn modelId="{E1D9DF81-9E05-4B3B-916F-50F4AE2B729C}" type="presOf" srcId="{1F703B95-B5FF-4D9E-A8FC-5A1545E5A5C3}" destId="{F7693127-B7D3-48FA-A8D1-298E335152BA}" srcOrd="0" destOrd="0" presId="urn:microsoft.com/office/officeart/2005/8/layout/bProcess2"/>
    <dgm:cxn modelId="{D64CCB7A-2FEA-428F-A88E-4BF5FF12AAD5}" srcId="{C194D248-5BF7-4E47-9E64-255FD1F1CEA0}" destId="{3358E0F4-C833-433D-BD5C-CDB02EB5C1A2}" srcOrd="7" destOrd="0" parTransId="{0F795730-48D3-4BF4-894C-40FC5727A049}" sibTransId="{B4CD7AF3-8DB6-4325-BD98-57A3DB86FC82}"/>
    <dgm:cxn modelId="{19F8498C-7741-4235-B577-0B34FD71CB37}" type="presOf" srcId="{23FE2F67-B8BF-4CA2-8B9E-D73D1FABB619}" destId="{1CC95B7B-844D-435F-A51A-929854378BDA}" srcOrd="0" destOrd="0" presId="urn:microsoft.com/office/officeart/2005/8/layout/bProcess2"/>
    <dgm:cxn modelId="{11AFE7DF-5ABF-4E8F-B74A-95466AFEDD0E}" srcId="{C194D248-5BF7-4E47-9E64-255FD1F1CEA0}" destId="{BB2A680F-B5E0-4627-BBC2-6F3ABEA4B87D}" srcOrd="5" destOrd="0" parTransId="{AB239FF1-1E17-479D-B8BB-4CDD800C5D84}" sibTransId="{23FE2F67-B8BF-4CA2-8B9E-D73D1FABB619}"/>
    <dgm:cxn modelId="{34106CF3-5A51-40D8-8E6B-62610E0DD477}" type="presOf" srcId="{F5EBF83F-8EFA-432E-8FD7-00A14F9F21E9}" destId="{524F636B-4CAF-4176-B350-422676670AA2}" srcOrd="0" destOrd="0" presId="urn:microsoft.com/office/officeart/2005/8/layout/bProcess2"/>
    <dgm:cxn modelId="{43D10B2A-87BF-44AC-926D-15C13719AFF6}" type="presOf" srcId="{BACC26D1-6A47-4E38-B1FE-83EFC63993FA}" destId="{B8D8D4D3-10E9-43D6-BF0E-31AC10F9F6C6}" srcOrd="0" destOrd="0" presId="urn:microsoft.com/office/officeart/2005/8/layout/bProcess2"/>
    <dgm:cxn modelId="{FDC68DF9-0227-4F7F-A8F1-A2FC23A1C764}" type="presOf" srcId="{31B5FD05-0A47-4121-ADBF-1A255B51BFD5}" destId="{7F1AD516-EC8C-44B3-B780-3FB592F64E4A}" srcOrd="0" destOrd="0" presId="urn:microsoft.com/office/officeart/2005/8/layout/bProcess2"/>
    <dgm:cxn modelId="{2C776BD8-5996-4EFA-8D58-7ABC77768DEC}" type="presOf" srcId="{A3B856E9-94CB-489B-8EA5-570AC1AA0E72}" destId="{8913E2F4-2394-4203-B525-D98929E1873B}" srcOrd="0" destOrd="0" presId="urn:microsoft.com/office/officeart/2005/8/layout/bProcess2"/>
    <dgm:cxn modelId="{A4041D13-9AE4-47EA-93B5-F8FE32CBCBA1}" type="presOf" srcId="{4890EF6C-A73B-46EB-B3CF-FD352F12B426}" destId="{265C4316-EC64-41B7-9B34-EFB12C5EA718}" srcOrd="0" destOrd="0" presId="urn:microsoft.com/office/officeart/2005/8/layout/bProcess2"/>
    <dgm:cxn modelId="{5AB712D0-4375-4FA6-9B4A-D7AC28866813}" srcId="{C194D248-5BF7-4E47-9E64-255FD1F1CEA0}" destId="{BACC26D1-6A47-4E38-B1FE-83EFC63993FA}" srcOrd="4" destOrd="0" parTransId="{754B164A-2D93-47E7-9A42-5E5E73D8B3E9}" sibTransId="{A3B856E9-94CB-489B-8EA5-570AC1AA0E72}"/>
    <dgm:cxn modelId="{7110A064-D3E6-4974-9F03-B930E9E8DC65}" type="presOf" srcId="{E98760C8-CDAA-4F2F-A7DB-F0382132835B}" destId="{786BB2D6-E213-42C4-8263-70C0BC578873}" srcOrd="0" destOrd="0" presId="urn:microsoft.com/office/officeart/2005/8/layout/bProcess2"/>
    <dgm:cxn modelId="{4B163CCB-4C11-4CC3-9F8E-BF02523EBD30}" srcId="{C194D248-5BF7-4E47-9E64-255FD1F1CEA0}" destId="{E98760C8-CDAA-4F2F-A7DB-F0382132835B}" srcOrd="2" destOrd="0" parTransId="{C4F97994-8DAF-442A-84C1-197B86916B55}" sibTransId="{01A5E0F8-1419-4845-90EA-D4C7BE346D13}"/>
    <dgm:cxn modelId="{AAA4833A-EFF2-45EA-B800-363BEB3AB6F2}" type="presParOf" srcId="{9088C07B-7B2D-4CB7-A8F1-BDBCAA032F9D}" destId="{33A8FCFA-4084-4347-A8B1-5D0EC6036DF3}" srcOrd="0" destOrd="0" presId="urn:microsoft.com/office/officeart/2005/8/layout/bProcess2"/>
    <dgm:cxn modelId="{8049D061-472C-412E-A38C-19DE1867B6D4}" type="presParOf" srcId="{9088C07B-7B2D-4CB7-A8F1-BDBCAA032F9D}" destId="{265C4316-EC64-41B7-9B34-EFB12C5EA718}" srcOrd="1" destOrd="0" presId="urn:microsoft.com/office/officeart/2005/8/layout/bProcess2"/>
    <dgm:cxn modelId="{0F769E13-8DA4-4E6D-AC28-FBE1B54D8CE3}" type="presParOf" srcId="{9088C07B-7B2D-4CB7-A8F1-BDBCAA032F9D}" destId="{BC0D1847-8534-4FD2-81D6-EA08F346F21A}" srcOrd="2" destOrd="0" presId="urn:microsoft.com/office/officeart/2005/8/layout/bProcess2"/>
    <dgm:cxn modelId="{A4A68294-0591-4971-9314-905E6287C388}" type="presParOf" srcId="{BC0D1847-8534-4FD2-81D6-EA08F346F21A}" destId="{2D95A693-9D45-495F-9F05-E17C55F5F961}" srcOrd="0" destOrd="0" presId="urn:microsoft.com/office/officeart/2005/8/layout/bProcess2"/>
    <dgm:cxn modelId="{F148026E-108E-4D86-8269-F19DBB4A4EA8}" type="presParOf" srcId="{BC0D1847-8534-4FD2-81D6-EA08F346F21A}" destId="{12A81565-FECE-4D66-8C32-B4EF6A263739}" srcOrd="1" destOrd="0" presId="urn:microsoft.com/office/officeart/2005/8/layout/bProcess2"/>
    <dgm:cxn modelId="{4FC8C06E-4CE5-4BF8-BD58-B006FA3C15A0}" type="presParOf" srcId="{9088C07B-7B2D-4CB7-A8F1-BDBCAA032F9D}" destId="{982D919F-0927-4333-951C-CE4B6B4CB1CC}" srcOrd="3" destOrd="0" presId="urn:microsoft.com/office/officeart/2005/8/layout/bProcess2"/>
    <dgm:cxn modelId="{AD0AA921-4D8F-465F-8069-695E34166796}" type="presParOf" srcId="{9088C07B-7B2D-4CB7-A8F1-BDBCAA032F9D}" destId="{7DCF14FE-2547-408B-A562-F89248042300}" srcOrd="4" destOrd="0" presId="urn:microsoft.com/office/officeart/2005/8/layout/bProcess2"/>
    <dgm:cxn modelId="{ECF7C705-7FA1-4F34-9893-062F791F0B29}" type="presParOf" srcId="{7DCF14FE-2547-408B-A562-F89248042300}" destId="{5942C4E7-9AF5-4638-93E5-BCBF2E61F9BB}" srcOrd="0" destOrd="0" presId="urn:microsoft.com/office/officeart/2005/8/layout/bProcess2"/>
    <dgm:cxn modelId="{C24C0580-AFE9-4801-AC47-92281FBF58E3}" type="presParOf" srcId="{7DCF14FE-2547-408B-A562-F89248042300}" destId="{786BB2D6-E213-42C4-8263-70C0BC578873}" srcOrd="1" destOrd="0" presId="urn:microsoft.com/office/officeart/2005/8/layout/bProcess2"/>
    <dgm:cxn modelId="{70FA1CFA-A241-4A73-8825-2A2E31C78FC0}" type="presParOf" srcId="{9088C07B-7B2D-4CB7-A8F1-BDBCAA032F9D}" destId="{84A34DC1-885B-4CCD-BF68-6671474020F1}" srcOrd="5" destOrd="0" presId="urn:microsoft.com/office/officeart/2005/8/layout/bProcess2"/>
    <dgm:cxn modelId="{DEE091F7-17CB-4D78-9157-A9D7CB54811B}" type="presParOf" srcId="{9088C07B-7B2D-4CB7-A8F1-BDBCAA032F9D}" destId="{53B4979B-064F-4682-A8CF-C1F59E09E810}" srcOrd="6" destOrd="0" presId="urn:microsoft.com/office/officeart/2005/8/layout/bProcess2"/>
    <dgm:cxn modelId="{CDB17EDF-3CA9-4EA3-8E9E-7BA6B43EF4F2}" type="presParOf" srcId="{53B4979B-064F-4682-A8CF-C1F59E09E810}" destId="{D7A8218E-5558-4CD3-BECD-F5EF6C96AE2A}" srcOrd="0" destOrd="0" presId="urn:microsoft.com/office/officeart/2005/8/layout/bProcess2"/>
    <dgm:cxn modelId="{43087F90-BFA8-48EB-856F-2D4EFF8F5CFC}" type="presParOf" srcId="{53B4979B-064F-4682-A8CF-C1F59E09E810}" destId="{609AC16C-030F-47AD-8295-3D6745CD4D4F}" srcOrd="1" destOrd="0" presId="urn:microsoft.com/office/officeart/2005/8/layout/bProcess2"/>
    <dgm:cxn modelId="{CC5E7F1B-E22B-407B-A5E9-43E4B9779317}" type="presParOf" srcId="{9088C07B-7B2D-4CB7-A8F1-BDBCAA032F9D}" destId="{8CA92ADF-04E6-4971-838E-5941C11DB097}" srcOrd="7" destOrd="0" presId="urn:microsoft.com/office/officeart/2005/8/layout/bProcess2"/>
    <dgm:cxn modelId="{2F046AA5-B41D-482D-B31D-595454F84EC9}" type="presParOf" srcId="{9088C07B-7B2D-4CB7-A8F1-BDBCAA032F9D}" destId="{CC727253-9F82-47B0-A620-C4E7DF03F533}" srcOrd="8" destOrd="0" presId="urn:microsoft.com/office/officeart/2005/8/layout/bProcess2"/>
    <dgm:cxn modelId="{8351B49C-2075-48F3-BF1B-40B2E61C5BFC}" type="presParOf" srcId="{CC727253-9F82-47B0-A620-C4E7DF03F533}" destId="{4450489F-ED51-46A1-9C2C-640B4A2BB865}" srcOrd="0" destOrd="0" presId="urn:microsoft.com/office/officeart/2005/8/layout/bProcess2"/>
    <dgm:cxn modelId="{8952C2DE-28ED-4489-B3E7-D59A31A7CD90}" type="presParOf" srcId="{CC727253-9F82-47B0-A620-C4E7DF03F533}" destId="{B8D8D4D3-10E9-43D6-BF0E-31AC10F9F6C6}" srcOrd="1" destOrd="0" presId="urn:microsoft.com/office/officeart/2005/8/layout/bProcess2"/>
    <dgm:cxn modelId="{41F756AF-1BFC-4284-AFDC-F3F484DB0280}" type="presParOf" srcId="{9088C07B-7B2D-4CB7-A8F1-BDBCAA032F9D}" destId="{8913E2F4-2394-4203-B525-D98929E1873B}" srcOrd="9" destOrd="0" presId="urn:microsoft.com/office/officeart/2005/8/layout/bProcess2"/>
    <dgm:cxn modelId="{F54CDC4D-9236-4BC1-AF68-66DC6B4BFABF}" type="presParOf" srcId="{9088C07B-7B2D-4CB7-A8F1-BDBCAA032F9D}" destId="{9849D396-D6E1-4239-B68E-6F283D084F6D}" srcOrd="10" destOrd="0" presId="urn:microsoft.com/office/officeart/2005/8/layout/bProcess2"/>
    <dgm:cxn modelId="{8B46191A-B841-4433-9AA9-9FA91A78A91D}" type="presParOf" srcId="{9849D396-D6E1-4239-B68E-6F283D084F6D}" destId="{94FFB4A1-F06B-4A12-847D-D206F90A7129}" srcOrd="0" destOrd="0" presId="urn:microsoft.com/office/officeart/2005/8/layout/bProcess2"/>
    <dgm:cxn modelId="{1330459F-182A-43B9-9AF4-14638A8FC480}" type="presParOf" srcId="{9849D396-D6E1-4239-B68E-6F283D084F6D}" destId="{46792DAC-6416-4176-9C63-3829B3C4E11E}" srcOrd="1" destOrd="0" presId="urn:microsoft.com/office/officeart/2005/8/layout/bProcess2"/>
    <dgm:cxn modelId="{E88DC3A9-0ADD-47B4-BEB7-E6DED856DB0D}" type="presParOf" srcId="{9088C07B-7B2D-4CB7-A8F1-BDBCAA032F9D}" destId="{1CC95B7B-844D-435F-A51A-929854378BDA}" srcOrd="11" destOrd="0" presId="urn:microsoft.com/office/officeart/2005/8/layout/bProcess2"/>
    <dgm:cxn modelId="{672B80D8-1D91-4111-961A-49D3D84C757C}" type="presParOf" srcId="{9088C07B-7B2D-4CB7-A8F1-BDBCAA032F9D}" destId="{DB3A47C4-1DF5-4A87-94B3-913533339939}" srcOrd="12" destOrd="0" presId="urn:microsoft.com/office/officeart/2005/8/layout/bProcess2"/>
    <dgm:cxn modelId="{9A097941-1BD7-4B5A-BDD0-9963DE4FD1AE}" type="presParOf" srcId="{DB3A47C4-1DF5-4A87-94B3-913533339939}" destId="{0334F59D-F1AB-4587-88EF-144B5DB580FE}" srcOrd="0" destOrd="0" presId="urn:microsoft.com/office/officeart/2005/8/layout/bProcess2"/>
    <dgm:cxn modelId="{69D84BE9-83B6-4A5B-8252-D3928E491F90}" type="presParOf" srcId="{DB3A47C4-1DF5-4A87-94B3-913533339939}" destId="{253F1D8B-5A43-4804-AB36-BB228B69C5C2}" srcOrd="1" destOrd="0" presId="urn:microsoft.com/office/officeart/2005/8/layout/bProcess2"/>
    <dgm:cxn modelId="{B7ED978C-DB6A-4DE9-B898-251400BF122C}" type="presParOf" srcId="{9088C07B-7B2D-4CB7-A8F1-BDBCAA032F9D}" destId="{AA09168A-3995-4180-87EA-BF03D51D38A8}" srcOrd="13" destOrd="0" presId="urn:microsoft.com/office/officeart/2005/8/layout/bProcess2"/>
    <dgm:cxn modelId="{947E7472-D2F0-49F0-AF4B-79CD118F020B}" type="presParOf" srcId="{9088C07B-7B2D-4CB7-A8F1-BDBCAA032F9D}" destId="{CC0785DD-CD8D-4C67-9762-AF5CEC7EAD5A}" srcOrd="14" destOrd="0" presId="urn:microsoft.com/office/officeart/2005/8/layout/bProcess2"/>
    <dgm:cxn modelId="{A8B91601-7613-484B-AD58-A7DDB012A0EC}" type="presParOf" srcId="{CC0785DD-CD8D-4C67-9762-AF5CEC7EAD5A}" destId="{A95F021B-E17B-4A05-A776-827A6BF6A4D5}" srcOrd="0" destOrd="0" presId="urn:microsoft.com/office/officeart/2005/8/layout/bProcess2"/>
    <dgm:cxn modelId="{98E3FBA6-A1C2-4B5F-8EB9-7BE16FE44082}" type="presParOf" srcId="{CC0785DD-CD8D-4C67-9762-AF5CEC7EAD5A}" destId="{DBF7F128-8908-4144-8946-2B0CD1527736}" srcOrd="1" destOrd="0" presId="urn:microsoft.com/office/officeart/2005/8/layout/bProcess2"/>
    <dgm:cxn modelId="{C9A22EAF-0D1D-4E37-9225-8FEE0ABC3386}" type="presParOf" srcId="{9088C07B-7B2D-4CB7-A8F1-BDBCAA032F9D}" destId="{AE7BDEB7-4154-452A-826B-C08FAC3D772A}" srcOrd="15" destOrd="0" presId="urn:microsoft.com/office/officeart/2005/8/layout/bProcess2"/>
    <dgm:cxn modelId="{2C50C621-FF22-4BF2-BC77-3ACB72946E4D}" type="presParOf" srcId="{9088C07B-7B2D-4CB7-A8F1-BDBCAA032F9D}" destId="{D7858F90-F276-48BE-B620-E40D5C3FC6EB}" srcOrd="16" destOrd="0" presId="urn:microsoft.com/office/officeart/2005/8/layout/bProcess2"/>
    <dgm:cxn modelId="{053CB2AB-6E63-4618-B3FD-59E0D7461E5D}" type="presParOf" srcId="{D7858F90-F276-48BE-B620-E40D5C3FC6EB}" destId="{71B06FA4-9C73-4E12-9625-743708E53D13}" srcOrd="0" destOrd="0" presId="urn:microsoft.com/office/officeart/2005/8/layout/bProcess2"/>
    <dgm:cxn modelId="{1BCD5BA6-43D2-4277-8825-9305A90794AE}" type="presParOf" srcId="{D7858F90-F276-48BE-B620-E40D5C3FC6EB}" destId="{7F1AD516-EC8C-44B3-B780-3FB592F64E4A}" srcOrd="1" destOrd="0" presId="urn:microsoft.com/office/officeart/2005/8/layout/bProcess2"/>
    <dgm:cxn modelId="{590CE439-EE51-4039-ACF6-83F7ADBFC2F8}" type="presParOf" srcId="{9088C07B-7B2D-4CB7-A8F1-BDBCAA032F9D}" destId="{F7693127-B7D3-48FA-A8D1-298E335152BA}" srcOrd="17" destOrd="0" presId="urn:microsoft.com/office/officeart/2005/8/layout/bProcess2"/>
    <dgm:cxn modelId="{C61034E3-E1BD-4561-B102-98062DE9C573}" type="presParOf" srcId="{9088C07B-7B2D-4CB7-A8F1-BDBCAA032F9D}" destId="{4E8842C9-CA23-4F88-8FA0-4F7D69DF4983}" srcOrd="18" destOrd="0" presId="urn:microsoft.com/office/officeart/2005/8/layout/bProcess2"/>
    <dgm:cxn modelId="{C5B355FC-AEA9-47F5-B50F-A8D0A7F011BA}" type="presParOf" srcId="{4E8842C9-CA23-4F88-8FA0-4F7D69DF4983}" destId="{779BE065-7CB2-430A-B999-24A586BEB0CD}" srcOrd="0" destOrd="0" presId="urn:microsoft.com/office/officeart/2005/8/layout/bProcess2"/>
    <dgm:cxn modelId="{DC5E71FF-A193-4B10-B82E-D6D336FAF36C}" type="presParOf" srcId="{4E8842C9-CA23-4F88-8FA0-4F7D69DF4983}" destId="{85A1DBD6-6147-459F-A509-2D9CA96D6152}" srcOrd="1" destOrd="0" presId="urn:microsoft.com/office/officeart/2005/8/layout/bProcess2"/>
    <dgm:cxn modelId="{9F94111D-5C73-41B7-B3AF-AFB1D57AA251}" type="presParOf" srcId="{9088C07B-7B2D-4CB7-A8F1-BDBCAA032F9D}" destId="{524F636B-4CAF-4176-B350-422676670AA2}" srcOrd="19" destOrd="0" presId="urn:microsoft.com/office/officeart/2005/8/layout/bProcess2"/>
    <dgm:cxn modelId="{8E1E30A8-3127-4AC6-A24F-402B0DA6C99B}" type="presParOf" srcId="{9088C07B-7B2D-4CB7-A8F1-BDBCAA032F9D}" destId="{062F4146-DEB7-493D-A65E-8350461FD679}" srcOrd="20" destOrd="0" presId="urn:microsoft.com/office/officeart/2005/8/layout/bProcess2"/>
    <dgm:cxn modelId="{30CDC262-C23F-42D6-9943-3B55A16FA8DA}" type="presParOf" srcId="{062F4146-DEB7-493D-A65E-8350461FD679}" destId="{6976B9A8-5D14-4E8C-8CE8-652CE5AAD251}" srcOrd="0" destOrd="0" presId="urn:microsoft.com/office/officeart/2005/8/layout/bProcess2"/>
    <dgm:cxn modelId="{636EF13E-BE29-40B7-92BF-06CF5925DA79}" type="presParOf" srcId="{062F4146-DEB7-493D-A65E-8350461FD679}" destId="{55E4CF8D-8EE4-4A4E-A023-DA0509DFFDEF}" srcOrd="1" destOrd="0" presId="urn:microsoft.com/office/officeart/2005/8/layout/bProcess2"/>
    <dgm:cxn modelId="{1BC32150-8911-4B33-856E-85A0FFA42EE3}" type="presParOf" srcId="{9088C07B-7B2D-4CB7-A8F1-BDBCAA032F9D}" destId="{A4802C8C-E5C3-4710-B2B3-A6B879633700}" srcOrd="21" destOrd="0" presId="urn:microsoft.com/office/officeart/2005/8/layout/bProcess2"/>
    <dgm:cxn modelId="{8E2F1EC6-0837-4D83-81E9-222F71030978}" type="presParOf" srcId="{9088C07B-7B2D-4CB7-A8F1-BDBCAA032F9D}" destId="{726F763E-4EAA-453C-A892-6AC50C2AD704}" srcOrd="2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VY_52_INOVACE_01_Země ve vesmíru 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Přírodověda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Země ve vesmíru 1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A8FCFA-4084-4347-A8B1-5D0EC6036DF3}">
      <dsp:nvSpPr>
        <dsp:cNvPr id="0" name=""/>
        <dsp:cNvSpPr/>
      </dsp:nvSpPr>
      <dsp:spPr>
        <a:xfrm>
          <a:off x="4043" y="277659"/>
          <a:ext cx="1504151" cy="150415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SLUNCE</a:t>
          </a:r>
          <a:endParaRPr lang="cs-CZ" sz="24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224321" y="497937"/>
        <a:ext cx="1063595" cy="1063595"/>
      </dsp:txXfrm>
    </dsp:sp>
    <dsp:sp modelId="{265C4316-EC64-41B7-9B34-EFB12C5EA718}">
      <dsp:nvSpPr>
        <dsp:cNvPr id="0" name=""/>
        <dsp:cNvSpPr/>
      </dsp:nvSpPr>
      <dsp:spPr>
        <a:xfrm rot="10800000">
          <a:off x="492892" y="1976034"/>
          <a:ext cx="526453" cy="411753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A81565-FECE-4D66-8C32-B4EF6A263739}">
      <dsp:nvSpPr>
        <dsp:cNvPr id="0" name=""/>
        <dsp:cNvSpPr/>
      </dsp:nvSpPr>
      <dsp:spPr>
        <a:xfrm>
          <a:off x="254484" y="2558705"/>
          <a:ext cx="1003269" cy="100326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PLANETY</a:t>
          </a:r>
          <a:endParaRPr lang="cs-CZ" sz="14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401409" y="2705630"/>
        <a:ext cx="709419" cy="709419"/>
      </dsp:txXfrm>
    </dsp:sp>
    <dsp:sp modelId="{982D919F-0927-4333-951C-CE4B6B4CB1CC}">
      <dsp:nvSpPr>
        <dsp:cNvPr id="0" name=""/>
        <dsp:cNvSpPr/>
      </dsp:nvSpPr>
      <dsp:spPr>
        <a:xfrm rot="10800000">
          <a:off x="492892" y="3881418"/>
          <a:ext cx="526453" cy="411753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6BB2D6-E213-42C4-8263-70C0BC578873}">
      <dsp:nvSpPr>
        <dsp:cNvPr id="0" name=""/>
        <dsp:cNvSpPr/>
      </dsp:nvSpPr>
      <dsp:spPr>
        <a:xfrm>
          <a:off x="254484" y="4589309"/>
          <a:ext cx="1003269" cy="100326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MĚSÍC</a:t>
          </a:r>
          <a:endParaRPr lang="cs-CZ" sz="20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401409" y="4736234"/>
        <a:ext cx="709419" cy="709419"/>
      </dsp:txXfrm>
    </dsp:sp>
    <dsp:sp modelId="{84A34DC1-885B-4CCD-BF68-6671474020F1}">
      <dsp:nvSpPr>
        <dsp:cNvPr id="0" name=""/>
        <dsp:cNvSpPr/>
      </dsp:nvSpPr>
      <dsp:spPr>
        <a:xfrm rot="5400000">
          <a:off x="1632659" y="4885067"/>
          <a:ext cx="526453" cy="411753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9AC16C-030F-47AD-8295-3D6745CD4D4F}">
      <dsp:nvSpPr>
        <dsp:cNvPr id="0" name=""/>
        <dsp:cNvSpPr/>
      </dsp:nvSpPr>
      <dsp:spPr>
        <a:xfrm>
          <a:off x="2510711" y="4589309"/>
          <a:ext cx="1003269" cy="100326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SOUHVĚZDÍ</a:t>
          </a:r>
          <a:endParaRPr lang="cs-CZ" sz="11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2657636" y="4736234"/>
        <a:ext cx="709419" cy="709419"/>
      </dsp:txXfrm>
    </dsp:sp>
    <dsp:sp modelId="{8CA92ADF-04E6-4971-838E-5941C11DB097}">
      <dsp:nvSpPr>
        <dsp:cNvPr id="0" name=""/>
        <dsp:cNvSpPr/>
      </dsp:nvSpPr>
      <dsp:spPr>
        <a:xfrm>
          <a:off x="2749119" y="3858111"/>
          <a:ext cx="526453" cy="411753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D8D4D3-10E9-43D6-BF0E-31AC10F9F6C6}">
      <dsp:nvSpPr>
        <dsp:cNvPr id="0" name=""/>
        <dsp:cNvSpPr/>
      </dsp:nvSpPr>
      <dsp:spPr>
        <a:xfrm>
          <a:off x="2510711" y="2558705"/>
          <a:ext cx="1003269" cy="100326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KOSMONAUT</a:t>
          </a:r>
          <a:endParaRPr lang="cs-CZ" sz="9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2657636" y="2705630"/>
        <a:ext cx="709419" cy="709419"/>
      </dsp:txXfrm>
    </dsp:sp>
    <dsp:sp modelId="{8913E2F4-2394-4203-B525-D98929E1873B}">
      <dsp:nvSpPr>
        <dsp:cNvPr id="0" name=""/>
        <dsp:cNvSpPr/>
      </dsp:nvSpPr>
      <dsp:spPr>
        <a:xfrm>
          <a:off x="2749119" y="1827507"/>
          <a:ext cx="526453" cy="411753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792DAC-6416-4176-9C63-3829B3C4E11E}">
      <dsp:nvSpPr>
        <dsp:cNvPr id="0" name=""/>
        <dsp:cNvSpPr/>
      </dsp:nvSpPr>
      <dsp:spPr>
        <a:xfrm>
          <a:off x="2510711" y="528100"/>
          <a:ext cx="1003269" cy="100326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GLOBUS</a:t>
          </a:r>
          <a:endParaRPr lang="cs-CZ" sz="9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2657636" y="675025"/>
        <a:ext cx="709419" cy="709419"/>
      </dsp:txXfrm>
    </dsp:sp>
    <dsp:sp modelId="{1CC95B7B-844D-435F-A51A-929854378BDA}">
      <dsp:nvSpPr>
        <dsp:cNvPr id="0" name=""/>
        <dsp:cNvSpPr/>
      </dsp:nvSpPr>
      <dsp:spPr>
        <a:xfrm rot="5400000">
          <a:off x="3888886" y="823858"/>
          <a:ext cx="526453" cy="411753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3F1D8B-5A43-4804-AB36-BB228B69C5C2}">
      <dsp:nvSpPr>
        <dsp:cNvPr id="0" name=""/>
        <dsp:cNvSpPr/>
      </dsp:nvSpPr>
      <dsp:spPr>
        <a:xfrm>
          <a:off x="4766939" y="528100"/>
          <a:ext cx="1003269" cy="100326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SVĚTADÍLY</a:t>
          </a:r>
          <a:endParaRPr lang="cs-CZ" sz="9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4913864" y="675025"/>
        <a:ext cx="709419" cy="709419"/>
      </dsp:txXfrm>
    </dsp:sp>
    <dsp:sp modelId="{AA09168A-3995-4180-87EA-BF03D51D38A8}">
      <dsp:nvSpPr>
        <dsp:cNvPr id="0" name=""/>
        <dsp:cNvSpPr/>
      </dsp:nvSpPr>
      <dsp:spPr>
        <a:xfrm rot="10800000">
          <a:off x="5005347" y="1850814"/>
          <a:ext cx="526453" cy="411753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F7F128-8908-4144-8946-2B0CD1527736}">
      <dsp:nvSpPr>
        <dsp:cNvPr id="0" name=""/>
        <dsp:cNvSpPr/>
      </dsp:nvSpPr>
      <dsp:spPr>
        <a:xfrm>
          <a:off x="4766939" y="2558705"/>
          <a:ext cx="1003269" cy="100326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POHYB ZEMĚ</a:t>
          </a:r>
          <a:endParaRPr lang="cs-CZ" sz="9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4913864" y="2705630"/>
        <a:ext cx="709419" cy="709419"/>
      </dsp:txXfrm>
    </dsp:sp>
    <dsp:sp modelId="{AE7BDEB7-4154-452A-826B-C08FAC3D772A}">
      <dsp:nvSpPr>
        <dsp:cNvPr id="0" name=""/>
        <dsp:cNvSpPr/>
      </dsp:nvSpPr>
      <dsp:spPr>
        <a:xfrm rot="10800000">
          <a:off x="5005347" y="3881418"/>
          <a:ext cx="526453" cy="411753"/>
        </a:xfrm>
        <a:prstGeom prst="triangl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1AD516-EC8C-44B3-B780-3FB592F64E4A}">
      <dsp:nvSpPr>
        <dsp:cNvPr id="0" name=""/>
        <dsp:cNvSpPr/>
      </dsp:nvSpPr>
      <dsp:spPr>
        <a:xfrm>
          <a:off x="4766939" y="4589309"/>
          <a:ext cx="1003269" cy="100326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ATMOSFÉR</a:t>
          </a:r>
          <a:r>
            <a:rPr lang="cs-CZ" sz="900" kern="1200" dirty="0" smtClean="0"/>
            <a:t>A</a:t>
          </a:r>
          <a:endParaRPr lang="cs-CZ" sz="900" kern="1200" dirty="0"/>
        </a:p>
      </dsp:txBody>
      <dsp:txXfrm>
        <a:off x="4913864" y="4736234"/>
        <a:ext cx="709419" cy="709419"/>
      </dsp:txXfrm>
    </dsp:sp>
    <dsp:sp modelId="{F7693127-B7D3-48FA-A8D1-298E335152BA}">
      <dsp:nvSpPr>
        <dsp:cNvPr id="0" name=""/>
        <dsp:cNvSpPr/>
      </dsp:nvSpPr>
      <dsp:spPr>
        <a:xfrm rot="5400000">
          <a:off x="6145114" y="4885067"/>
          <a:ext cx="526453" cy="411753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A1DBD6-6147-459F-A509-2D9CA96D6152}">
      <dsp:nvSpPr>
        <dsp:cNvPr id="0" name=""/>
        <dsp:cNvSpPr/>
      </dsp:nvSpPr>
      <dsp:spPr>
        <a:xfrm>
          <a:off x="7023166" y="4589309"/>
          <a:ext cx="1003269" cy="100326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MAGNETICKÉ POLE</a:t>
          </a:r>
          <a:endParaRPr lang="cs-CZ" sz="9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7170091" y="4736234"/>
        <a:ext cx="709419" cy="709419"/>
      </dsp:txXfrm>
    </dsp:sp>
    <dsp:sp modelId="{524F636B-4CAF-4176-B350-422676670AA2}">
      <dsp:nvSpPr>
        <dsp:cNvPr id="0" name=""/>
        <dsp:cNvSpPr/>
      </dsp:nvSpPr>
      <dsp:spPr>
        <a:xfrm>
          <a:off x="7261574" y="3858111"/>
          <a:ext cx="526453" cy="411753"/>
        </a:xfrm>
        <a:prstGeom prst="triangl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E4CF8D-8EE4-4A4E-A023-DA0509DFFDEF}">
      <dsp:nvSpPr>
        <dsp:cNvPr id="0" name=""/>
        <dsp:cNvSpPr/>
      </dsp:nvSpPr>
      <dsp:spPr>
        <a:xfrm>
          <a:off x="7023166" y="2558705"/>
          <a:ext cx="1003269" cy="100326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SLUNOVRAT</a:t>
          </a:r>
          <a:endParaRPr lang="cs-CZ" sz="9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7170091" y="2705630"/>
        <a:ext cx="709419" cy="709419"/>
      </dsp:txXfrm>
    </dsp:sp>
    <dsp:sp modelId="{A4802C8C-E5C3-4710-B2B3-A6B879633700}">
      <dsp:nvSpPr>
        <dsp:cNvPr id="0" name=""/>
        <dsp:cNvSpPr/>
      </dsp:nvSpPr>
      <dsp:spPr>
        <a:xfrm>
          <a:off x="7261574" y="1952727"/>
          <a:ext cx="526453" cy="411753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6F763E-4EAA-453C-A892-6AC50C2AD704}">
      <dsp:nvSpPr>
        <dsp:cNvPr id="0" name=""/>
        <dsp:cNvSpPr/>
      </dsp:nvSpPr>
      <dsp:spPr>
        <a:xfrm>
          <a:off x="6772725" y="277659"/>
          <a:ext cx="1504151" cy="150415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>
              <a:solidFill>
                <a:schemeClr val="tx1">
                  <a:lumMod val="95000"/>
                  <a:lumOff val="5000"/>
                </a:schemeClr>
              </a:solidFill>
            </a:rPr>
            <a:t>GRAVITACE</a:t>
          </a:r>
          <a:endParaRPr lang="cs-CZ" sz="1700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6993003" y="497937"/>
        <a:ext cx="1063595" cy="1063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1B9F-5B7A-4C79-9F61-A7B935AD2A4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611C-54C3-4BD0-A0F0-6C6985DC7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2713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1B9F-5B7A-4C79-9F61-A7B935AD2A4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611C-54C3-4BD0-A0F0-6C6985DC7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451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1B9F-5B7A-4C79-9F61-A7B935AD2A4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611C-54C3-4BD0-A0F0-6C6985DC7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146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1B9F-5B7A-4C79-9F61-A7B935AD2A4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611C-54C3-4BD0-A0F0-6C6985DC7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775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1B9F-5B7A-4C79-9F61-A7B935AD2A4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611C-54C3-4BD0-A0F0-6C6985DC7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807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1B9F-5B7A-4C79-9F61-A7B935AD2A4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611C-54C3-4BD0-A0F0-6C6985DC7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6587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1B9F-5B7A-4C79-9F61-A7B935AD2A4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611C-54C3-4BD0-A0F0-6C6985DC7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330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1B9F-5B7A-4C79-9F61-A7B935AD2A4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611C-54C3-4BD0-A0F0-6C6985DC7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6252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1B9F-5B7A-4C79-9F61-A7B935AD2A4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611C-54C3-4BD0-A0F0-6C6985DC7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9661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1B9F-5B7A-4C79-9F61-A7B935AD2A4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611C-54C3-4BD0-A0F0-6C6985DC7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3287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E1B9F-5B7A-4C79-9F61-A7B935AD2A4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77611C-54C3-4BD0-A0F0-6C6985DC7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511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DE1B9F-5B7A-4C79-9F61-A7B935AD2A42}" type="datetimeFigureOut">
              <a:rPr lang="cs-CZ" smtClean="0"/>
              <a:t>11.1.2012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77611C-54C3-4BD0-A0F0-6C6985DC7D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588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1126020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1930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JE URČEN PRO ŽÁKY 5.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MATERIÁL SLOUŽÍ K OPAKOVÁNÍ UČIVA FORMOU SOUTĚŽE</a:t>
            </a:r>
          </a:p>
          <a:p>
            <a:r>
              <a:rPr lang="cs-CZ" dirty="0" smtClean="0"/>
              <a:t>INOVACE: PODPORUJE AKTIVITU ŽÁKŮ A ZAPOJUJE DO VÝUKY VŠECHNY DĚTI, KTERÉ SPOLUPRACUJÍ PŘI SOUTĚŽI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0122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HRA PRO 2 DRUŽSTVA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683568" y="2924944"/>
            <a:ext cx="7772400" cy="1500187"/>
          </a:xfrm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ZEMĚ VE VESMÍRU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467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PRAVIDLA HRY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000"/>
          </a:solidFill>
        </p:spPr>
        <p:txBody>
          <a:bodyPr>
            <a:normAutofit fontScale="92500"/>
          </a:bodyPr>
          <a:lstStyle/>
          <a:p>
            <a:r>
              <a:rPr lang="cs-CZ" dirty="0" smtClean="0"/>
              <a:t>HRAJÍ 2 DRUŽSTVA A HRÁČI SE DOMLOUVAJÍ NA ODPOVĚDI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HÁZÍME S KOSTKOU </a:t>
            </a:r>
          </a:p>
          <a:p>
            <a:r>
              <a:rPr lang="cs-CZ" dirty="0" smtClean="0"/>
              <a:t>POSTUPUJEME ZA 1 PRAVDIVOU INFORMACI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POKUD NA STEJNÉ POLÍČKO VSTOUPÍME VÍCEKRÁT, MUSÍ VŽDY ZAZNÍT NOVÁ INFORMACE</a:t>
            </a:r>
          </a:p>
          <a:p>
            <a:r>
              <a:rPr lang="cs-CZ" dirty="0" smtClean="0"/>
              <a:t>MŮŽEME SE VYHAZOVAT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VYHRÁVÁ TO DRUŽSTVO, KTERÉ BUDE 1. V CÍLI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05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3454855"/>
              </p:ext>
            </p:extLst>
          </p:nvPr>
        </p:nvGraphicFramePr>
        <p:xfrm>
          <a:off x="395536" y="476672"/>
          <a:ext cx="8280920" cy="612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1608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GRATULUJI K VAŠIM ZNALOSTEM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5083335" y="-1220792"/>
            <a:ext cx="20090232" cy="8618802"/>
          </a:xfrm>
          <a:noFill/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Program Files (x86)\Microsoft Office\MEDIA\CAGCAT10\j030107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156297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258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Ilustrace: www.office.microsoft.com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872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156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HRA PRO 2 DRUŽSTVA</vt:lpstr>
      <vt:lpstr>PRAVIDLA HRY</vt:lpstr>
      <vt:lpstr>Prezentace aplikace PowerPoint</vt:lpstr>
      <vt:lpstr>GRATULUJI K VAŠIM ZNALOSTEM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5</cp:revision>
  <dcterms:created xsi:type="dcterms:W3CDTF">2012-01-11T16:50:27Z</dcterms:created>
  <dcterms:modified xsi:type="dcterms:W3CDTF">2012-01-11T19:42:10Z</dcterms:modified>
</cp:coreProperties>
</file>