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notesMasterIdLst>
    <p:notesMasterId r:id="rId10"/>
  </p:notesMasterIdLst>
  <p:sldIdLst>
    <p:sldId id="256" r:id="rId2"/>
    <p:sldId id="267" r:id="rId3"/>
    <p:sldId id="259" r:id="rId4"/>
    <p:sldId id="257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36BE9A-E1A9-478B-AE06-1AD90B4E07FA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9333C4-7EF2-4E7A-A53D-C7029A26E1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651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05" r:id="rId12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620688"/>
            <a:ext cx="5105400" cy="2535560"/>
          </a:xfrm>
        </p:spPr>
        <p:txBody>
          <a:bodyPr/>
          <a:lstStyle/>
          <a:p>
            <a:r>
              <a:rPr lang="cs-CZ" dirty="0" smtClean="0"/>
              <a:t> vyjadřování záporu v němčině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5157192"/>
            <a:ext cx="5114778" cy="1101248"/>
          </a:xfrm>
        </p:spPr>
        <p:txBody>
          <a:bodyPr/>
          <a:lstStyle/>
          <a:p>
            <a:r>
              <a:rPr lang="cs-CZ" dirty="0" err="1" smtClean="0"/>
              <a:t>PhDr.Taťána</a:t>
            </a:r>
            <a:r>
              <a:rPr lang="cs-CZ" dirty="0" smtClean="0"/>
              <a:t> </a:t>
            </a:r>
            <a:r>
              <a:rPr lang="cs-CZ" dirty="0" err="1" smtClean="0"/>
              <a:t>Tonová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7" y="692696"/>
            <a:ext cx="8697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Gymnázium a Jazyková škola s právem státní jazykové zkoušky Svitavy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32732" y="692696"/>
            <a:ext cx="8219256" cy="5146956"/>
          </a:xfrm>
        </p:spPr>
        <p:txBody>
          <a:bodyPr>
            <a:normAutofit/>
          </a:bodyPr>
          <a:lstStyle/>
          <a:p>
            <a:endParaRPr lang="cs-CZ" sz="1400" dirty="0" smtClean="0"/>
          </a:p>
          <a:p>
            <a:r>
              <a:rPr lang="cs-CZ" sz="1400" b="1" dirty="0" smtClean="0"/>
              <a:t>Kód </a:t>
            </a:r>
            <a:r>
              <a:rPr lang="cs-CZ" sz="1400" b="1" dirty="0" err="1" smtClean="0"/>
              <a:t>DUMu</a:t>
            </a:r>
            <a:r>
              <a:rPr lang="cs-CZ" sz="1400" b="1" dirty="0" smtClean="0"/>
              <a:t>: 	</a:t>
            </a:r>
            <a:r>
              <a:rPr lang="cs-CZ" sz="1400" dirty="0" smtClean="0"/>
              <a:t>VY_32_INOVACE_4.NJ.02</a:t>
            </a:r>
          </a:p>
          <a:p>
            <a:endParaRPr lang="cs-CZ" sz="1400" dirty="0" smtClean="0"/>
          </a:p>
          <a:p>
            <a:r>
              <a:rPr lang="cs-CZ" sz="1400" b="1" dirty="0" smtClean="0"/>
              <a:t>Číslo projektu: 	</a:t>
            </a:r>
            <a:r>
              <a:rPr lang="cs-CZ" sz="1400" dirty="0" smtClean="0"/>
              <a:t>CZ.1.07/1.5.00/34.0114	</a:t>
            </a:r>
            <a:endParaRPr lang="cs-CZ" sz="1400" b="1" dirty="0" smtClean="0"/>
          </a:p>
          <a:p>
            <a:endParaRPr lang="cs-CZ" sz="1400" b="1" dirty="0" smtClean="0"/>
          </a:p>
          <a:p>
            <a:r>
              <a:rPr lang="cs-CZ" sz="1400" b="1" dirty="0" smtClean="0"/>
              <a:t>Vytvořeno: 	</a:t>
            </a:r>
            <a:r>
              <a:rPr lang="cs-CZ" sz="1400" dirty="0" smtClean="0"/>
              <a:t>říjen 2012</a:t>
            </a:r>
          </a:p>
          <a:p>
            <a:endParaRPr lang="cs-CZ" sz="1400" dirty="0" smtClean="0"/>
          </a:p>
          <a:p>
            <a:r>
              <a:rPr lang="cs-CZ" sz="1400" b="1" dirty="0" smtClean="0"/>
              <a:t>Ročník: 	</a:t>
            </a:r>
            <a:r>
              <a:rPr lang="cs-CZ" sz="1400" dirty="0"/>
              <a:t>1</a:t>
            </a:r>
            <a:r>
              <a:rPr lang="cs-CZ" sz="14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4667563"/>
              </p:ext>
            </p:extLst>
          </p:nvPr>
        </p:nvGraphicFramePr>
        <p:xfrm>
          <a:off x="467544" y="3284984"/>
          <a:ext cx="7429552" cy="101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14401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</a:t>
                      </a:r>
                      <a:r>
                        <a:rPr lang="cs-CZ" sz="1200" baseline="0" dirty="0" smtClean="0"/>
                        <a:t> prostředky </a:t>
                      </a:r>
                      <a:r>
                        <a:rPr lang="cs-CZ" sz="1200" baseline="0" smtClean="0"/>
                        <a:t>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467544" y="4581128"/>
            <a:ext cx="7429552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400" dirty="0" smtClean="0"/>
              <a:t>Materiál slouží k vysvětlení použití záporu v němčině. Materiál se využije při shrnutí informací na závěr.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45440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pravidlo a druhy záporu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Základní pravidlo při používání záporu v německé větě zní: ve větě smí být použit pouze 1 zápor (na rozdíl od češtiny, kde se běžně potkávají v jedné větě i zápory 2).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Zápor : a) samostatný  = </a:t>
            </a:r>
            <a:r>
              <a:rPr lang="cs-CZ" dirty="0" err="1" smtClean="0"/>
              <a:t>nein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b) slovesný = </a:t>
            </a:r>
            <a:r>
              <a:rPr lang="cs-CZ" dirty="0" err="1" smtClean="0"/>
              <a:t>nicht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c) jmenný = </a:t>
            </a:r>
            <a:r>
              <a:rPr lang="cs-CZ" dirty="0" err="1" smtClean="0"/>
              <a:t>kein</a:t>
            </a:r>
            <a:r>
              <a:rPr lang="cs-CZ" dirty="0" smtClean="0"/>
              <a:t>, </a:t>
            </a:r>
            <a:r>
              <a:rPr lang="cs-CZ" dirty="0" err="1" smtClean="0"/>
              <a:t>keine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33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Samostatný zápor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Samostaný</a:t>
            </a:r>
            <a:r>
              <a:rPr lang="cs-CZ" dirty="0" smtClean="0"/>
              <a:t> zápor v německé větě představuje výraz</a:t>
            </a:r>
            <a:r>
              <a:rPr lang="cs-CZ" b="1" dirty="0" smtClean="0"/>
              <a:t> </a:t>
            </a:r>
            <a:r>
              <a:rPr lang="cs-CZ" b="1" dirty="0" err="1" smtClean="0"/>
              <a:t>nein</a:t>
            </a:r>
            <a:r>
              <a:rPr lang="cs-CZ" dirty="0" smtClean="0"/>
              <a:t>, který se zpravidla také </a:t>
            </a:r>
            <a:r>
              <a:rPr lang="cs-CZ" dirty="0"/>
              <a:t>odděluje čárkou od následující věty. </a:t>
            </a:r>
            <a:r>
              <a:rPr lang="cs-CZ" dirty="0" smtClean="0"/>
              <a:t>Tato záporka slouží jako záporná odpověď na zjišťovací otázku.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Příklady :</a:t>
            </a:r>
          </a:p>
          <a:p>
            <a:pPr marL="0" indent="0">
              <a:buNone/>
            </a:pPr>
            <a:r>
              <a:rPr lang="cs-CZ" dirty="0" err="1" smtClean="0"/>
              <a:t>Lernen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Schüler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 ? – </a:t>
            </a:r>
            <a:r>
              <a:rPr lang="cs-CZ" dirty="0" err="1" smtClean="0"/>
              <a:t>Nein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neu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? – </a:t>
            </a:r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Hilft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Haushalt</a:t>
            </a:r>
            <a:r>
              <a:rPr lang="cs-CZ" dirty="0" smtClean="0"/>
              <a:t> ? – </a:t>
            </a:r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faul.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29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Slovesný zápor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Jako slovesný zápor se používá slůvko </a:t>
            </a:r>
            <a:r>
              <a:rPr lang="cs-CZ" b="1" dirty="0" err="1" smtClean="0"/>
              <a:t>nicht</a:t>
            </a:r>
            <a:r>
              <a:rPr lang="cs-CZ" b="1" dirty="0" smtClean="0"/>
              <a:t>, </a:t>
            </a:r>
            <a:r>
              <a:rPr lang="cs-CZ" dirty="0" smtClean="0"/>
              <a:t> které se umisťuje až za sloveso a píše se zvlášť.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Příklady :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lerne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Japanisch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r>
              <a:rPr lang="cs-CZ" dirty="0" smtClean="0"/>
              <a:t> </a:t>
            </a:r>
            <a:r>
              <a:rPr lang="cs-CZ" dirty="0" err="1" smtClean="0"/>
              <a:t>tanzt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traurig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500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Zápor před jménem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Před podstatné jméno, které chceme negovat, se dává záporné slůvko </a:t>
            </a:r>
            <a:r>
              <a:rPr lang="cs-CZ" b="1" dirty="0" err="1" smtClean="0"/>
              <a:t>kein</a:t>
            </a:r>
            <a:r>
              <a:rPr lang="cs-CZ" b="1" dirty="0" smtClean="0"/>
              <a:t> </a:t>
            </a:r>
            <a:r>
              <a:rPr lang="cs-CZ" dirty="0" smtClean="0"/>
              <a:t>– nahrazuje člen a skloňuje se jako člen neurčitý (v j.č.) a člen určitý (v mn.č.).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kein</a:t>
            </a:r>
            <a:r>
              <a:rPr lang="cs-CZ" dirty="0" smtClean="0"/>
              <a:t> </a:t>
            </a:r>
            <a:r>
              <a:rPr lang="cs-CZ" dirty="0" err="1" smtClean="0"/>
              <a:t>Sportler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Helga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keinen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lernt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Fremdsprache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lesen</a:t>
            </a:r>
            <a:r>
              <a:rPr lang="cs-CZ" dirty="0" smtClean="0"/>
              <a:t> </a:t>
            </a:r>
            <a:r>
              <a:rPr lang="cs-CZ" dirty="0" err="1" smtClean="0"/>
              <a:t>Schüler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Bücher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570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Další záporná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němčině existují stejně jako v češtině záporná zájmena a příslovce 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niemand</a:t>
            </a:r>
            <a:r>
              <a:rPr lang="cs-CZ" dirty="0" smtClean="0"/>
              <a:t> - nikdo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nichts</a:t>
            </a:r>
            <a:r>
              <a:rPr lang="cs-CZ" dirty="0" smtClean="0"/>
              <a:t> – nic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niemals</a:t>
            </a:r>
            <a:r>
              <a:rPr lang="cs-CZ" dirty="0" smtClean="0"/>
              <a:t> – nikdy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nirgendwo</a:t>
            </a:r>
            <a:r>
              <a:rPr lang="cs-CZ" dirty="0" smtClean="0"/>
              <a:t> – nikde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nirgendwohwer</a:t>
            </a:r>
            <a:r>
              <a:rPr lang="cs-CZ" dirty="0" smtClean="0"/>
              <a:t> – odnikud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nirgendwohin</a:t>
            </a:r>
            <a:r>
              <a:rPr lang="cs-CZ" dirty="0" smtClean="0"/>
              <a:t> – nikam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keineswegs</a:t>
            </a:r>
            <a:r>
              <a:rPr lang="cs-CZ" dirty="0" smtClean="0"/>
              <a:t> - nikterak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18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Doplňte </a:t>
            </a:r>
            <a:r>
              <a:rPr lang="cs-CZ" smtClean="0"/>
              <a:t>chybějící zápor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spricht</a:t>
            </a:r>
            <a:r>
              <a:rPr lang="cs-CZ" dirty="0" smtClean="0"/>
              <a:t> …………………………. </a:t>
            </a:r>
            <a:r>
              <a:rPr lang="cs-CZ" dirty="0" err="1" smtClean="0"/>
              <a:t>Spanisch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………………………………. </a:t>
            </a:r>
            <a:r>
              <a:rPr lang="cs-CZ" dirty="0" err="1" smtClean="0"/>
              <a:t>Fleisch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schlafen</a:t>
            </a:r>
            <a:r>
              <a:rPr lang="cs-CZ" dirty="0" smtClean="0"/>
              <a:t> ………………………… so </a:t>
            </a:r>
            <a:r>
              <a:rPr lang="cs-CZ" dirty="0" err="1" smtClean="0"/>
              <a:t>lange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…………….., Monika </a:t>
            </a:r>
            <a:r>
              <a:rPr lang="cs-CZ" dirty="0" err="1" smtClean="0"/>
              <a:t>fährt</a:t>
            </a:r>
            <a:r>
              <a:rPr lang="cs-CZ" dirty="0" smtClean="0"/>
              <a:t> ……………. nach Amerika.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allein</a:t>
            </a:r>
            <a:r>
              <a:rPr lang="cs-CZ" dirty="0" smtClean="0"/>
              <a:t>, ………………... </a:t>
            </a:r>
            <a:r>
              <a:rPr lang="cs-CZ" dirty="0" err="1" smtClean="0"/>
              <a:t>ist</a:t>
            </a:r>
            <a:r>
              <a:rPr lang="cs-CZ" dirty="0" smtClean="0"/>
              <a:t> dort.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 …………………… von Peter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……………………. </a:t>
            </a:r>
            <a:r>
              <a:rPr lang="cs-CZ" dirty="0" err="1"/>
              <a:t>a</a:t>
            </a:r>
            <a:r>
              <a:rPr lang="cs-CZ" dirty="0" err="1" smtClean="0"/>
              <a:t>m</a:t>
            </a:r>
            <a:r>
              <a:rPr lang="cs-CZ" dirty="0" smtClean="0"/>
              <a:t> </a:t>
            </a:r>
            <a:r>
              <a:rPr lang="cs-CZ" smtClean="0"/>
              <a:t>Freitagabend</a:t>
            </a:r>
            <a:r>
              <a:rPr lang="cs-CZ" dirty="0"/>
              <a:t>,</a:t>
            </a:r>
            <a:r>
              <a:rPr lang="cs-CZ" smtClean="0"/>
              <a:t>weil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Disco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61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126</TotalTime>
  <Words>394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 vyjadřování záporu v němčině</vt:lpstr>
      <vt:lpstr>ANOTACE</vt:lpstr>
      <vt:lpstr>Základní pravidlo a druhy záporu</vt:lpstr>
      <vt:lpstr>         Samostatný zápor</vt:lpstr>
      <vt:lpstr>           Slovesný zápor</vt:lpstr>
      <vt:lpstr>        Zápor před jménem</vt:lpstr>
      <vt:lpstr>      Další záporná slova</vt:lpstr>
      <vt:lpstr>   Doplňte chybějící zápor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25</cp:revision>
  <dcterms:created xsi:type="dcterms:W3CDTF">2012-07-02T08:03:24Z</dcterms:created>
  <dcterms:modified xsi:type="dcterms:W3CDTF">2013-02-09T18:21:55Z</dcterms:modified>
</cp:coreProperties>
</file>