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Pracovní sešit - chemie pro 8. a 9.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_INOVACE_01_Značky prvků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Značky prvků A,B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_INOVACE_01_Značky prvků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Pracovní sešit - chemie pro 8. a 9.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Značky prvků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71906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4887074"/>
              </p:ext>
            </p:extLst>
          </p:nvPr>
        </p:nvGraphicFramePr>
        <p:xfrm>
          <a:off x="1524000" y="1397000"/>
          <a:ext cx="6096000" cy="4856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prvků, 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   </a:t>
                      </a:r>
                      <a:r>
                        <a:rPr lang="cs-CZ" baseline="0" dirty="0" err="1" smtClean="0"/>
                        <a:t>a</a:t>
                      </a:r>
                      <a:r>
                        <a:rPr lang="cs-CZ" baseline="0" smtClean="0"/>
                        <a:t>  </a:t>
                      </a:r>
                      <a:r>
                        <a:rPr lang="cs-CZ" baseline="0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doplňují ke značce název, k názvu značku prvku. Periodická soustava prvků může sloužit pro kontrolu práce, při samostatném řešení ji </a:t>
                      </a:r>
                      <a:r>
                        <a:rPr lang="cs-CZ" baseline="0" smtClean="0"/>
                        <a:t>žáci používat nesmí.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293" y="332656"/>
            <a:ext cx="5638800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326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300" y="330200"/>
            <a:ext cx="5613400" cy="619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326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558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archiv autorky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137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59</cp:revision>
  <dcterms:created xsi:type="dcterms:W3CDTF">2011-08-21T15:31:45Z</dcterms:created>
  <dcterms:modified xsi:type="dcterms:W3CDTF">2011-11-27T16:50:18Z</dcterms:modified>
</cp:coreProperties>
</file>