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8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7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079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C339AA9C-FDE1-470C-ACB6-A36FB9AF63FE}" type="datetimeFigureOut">
              <a:rPr lang="cs-CZ" smtClean="0"/>
              <a:pPr/>
              <a:t>10.2.2013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28191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755576" y="4509120"/>
            <a:ext cx="76328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VY_32_INOVACE_XI_1_17: Tvarosloví-slovesa(procvičení učiva)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XI</a:t>
            </a:r>
            <a:r>
              <a:rPr lang="cs-CZ" b="1" dirty="0" smtClean="0"/>
              <a:t>              </a:t>
            </a:r>
            <a:r>
              <a:rPr lang="cs-CZ" b="1" dirty="0" smtClean="0"/>
              <a:t>Sada číslo: </a:t>
            </a:r>
            <a:r>
              <a:rPr lang="cs-CZ" dirty="0" smtClean="0"/>
              <a:t>1</a:t>
            </a:r>
            <a:r>
              <a:rPr lang="cs-CZ" b="1" dirty="0" smtClean="0"/>
              <a:t>               </a:t>
            </a:r>
            <a:r>
              <a:rPr lang="cs-CZ" b="1" dirty="0" smtClean="0"/>
              <a:t>Pořadové číslo DUM: </a:t>
            </a:r>
            <a:r>
              <a:rPr lang="cs-CZ" dirty="0" smtClean="0"/>
              <a:t>17</a:t>
            </a:r>
            <a:r>
              <a:rPr lang="cs-CZ" b="1" dirty="0" smtClean="0"/>
              <a:t>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</a:t>
            </a:r>
            <a:r>
              <a:rPr lang="cs-CZ" b="1" dirty="0" smtClean="0"/>
              <a:t>: </a:t>
            </a:r>
            <a:r>
              <a:rPr lang="cs-CZ" dirty="0" smtClean="0"/>
              <a:t>procvičení učiva o slovesech s ohledem na jazykovou praxi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</a:t>
            </a:r>
            <a:r>
              <a:rPr lang="cs-CZ" dirty="0" smtClean="0"/>
              <a:t> žáci si formou procvičení zopakují a upevní vědomosti o slovesech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</a:t>
            </a:r>
            <a:r>
              <a:rPr lang="cs-CZ" b="1" dirty="0" smtClean="0"/>
              <a:t>:</a:t>
            </a:r>
            <a:r>
              <a:rPr lang="cs-CZ" dirty="0" smtClean="0"/>
              <a:t> prezentace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</a:t>
            </a:r>
            <a:r>
              <a:rPr lang="cs-CZ" b="1" dirty="0" smtClean="0"/>
              <a:t>:</a:t>
            </a:r>
            <a:r>
              <a:rPr lang="cs-CZ" dirty="0" smtClean="0"/>
              <a:t> 13 – 14 let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</a:t>
            </a:r>
            <a:r>
              <a:rPr lang="cs-CZ" b="1" dirty="0" smtClean="0"/>
              <a:t>:</a:t>
            </a:r>
            <a:r>
              <a:rPr lang="cs-CZ" dirty="0" smtClean="0"/>
              <a:t> slovesa, slovesné kategorie, kmen přítomný a minulý, trpný rod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</a:t>
            </a:r>
            <a:r>
              <a:rPr lang="cs-CZ" b="1" dirty="0" smtClean="0"/>
              <a:t>: </a:t>
            </a:r>
            <a:r>
              <a:rPr lang="cs-CZ" dirty="0" smtClean="0"/>
              <a:t>interaktivní tabule, písemná forma testu</a:t>
            </a:r>
            <a:endParaRPr lang="cs-CZ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</a:t>
            </a:r>
            <a:r>
              <a:rPr lang="cs-CZ" b="1" dirty="0" smtClean="0"/>
              <a:t>:</a:t>
            </a:r>
            <a:r>
              <a:rPr lang="cs-CZ" dirty="0" smtClean="0"/>
              <a:t> 25 – 30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žákům nejprve prezentuje jednotlivé úkoly na interaktivní tabuli a potom je společně vypracují. </a:t>
            </a:r>
            <a:r>
              <a:rPr lang="cs-CZ" dirty="0" smtClean="0"/>
              <a:t>Materiál je možno využít i jako opakovací test o slovesech pro 8. ročník.</a:t>
            </a:r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411760" y="2420888"/>
            <a:ext cx="4392488" cy="193899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     </a:t>
            </a:r>
            <a:r>
              <a:rPr lang="cs-CZ" sz="4000" b="1" dirty="0" smtClean="0"/>
              <a:t>TVAROSLOVÍ</a:t>
            </a:r>
          </a:p>
          <a:p>
            <a:r>
              <a:rPr lang="cs-CZ" sz="4000" b="1" dirty="0" smtClean="0"/>
              <a:t>          slovesa</a:t>
            </a:r>
          </a:p>
          <a:p>
            <a:r>
              <a:rPr lang="cs-CZ" sz="4000" b="1" dirty="0" smtClean="0"/>
              <a:t>(procvičení učiva)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474922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8100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/>
              <a:t>Co si pamatuješ o slovesech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132856"/>
            <a:ext cx="8064896" cy="3951337"/>
          </a:xfrm>
        </p:spPr>
        <p:txBody>
          <a:bodyPr/>
          <a:lstStyle/>
          <a:p>
            <a:r>
              <a:rPr lang="cs-CZ" b="1" dirty="0" smtClean="0"/>
              <a:t>1)Najdi a vypiš slovesa ve větě:</a:t>
            </a:r>
          </a:p>
          <a:p>
            <a:pPr marL="0" indent="0">
              <a:buNone/>
            </a:pPr>
            <a:r>
              <a:rPr lang="cs-CZ" dirty="0" smtClean="0"/>
              <a:t>  V neděli večer jsem musel sestře přečíst pohádku.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2)Urči osobu, číslo, čas, způsob, rod a vid u slovesných tvarů: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učil bych se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je napsána -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377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7467600" cy="5297029"/>
          </a:xfrm>
        </p:spPr>
        <p:txBody>
          <a:bodyPr/>
          <a:lstStyle/>
          <a:p>
            <a:r>
              <a:rPr lang="cs-CZ" b="1" dirty="0" smtClean="0"/>
              <a:t>3)Utvoř kmen přítomný těchto sloves: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oblékat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růst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umět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nosit –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4)Utvoř kmen minulý těchto sloves: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tisknout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říznout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zapsat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hrát si -</a:t>
            </a:r>
          </a:p>
        </p:txBody>
      </p:sp>
    </p:spTree>
    <p:extLst>
      <p:ext uri="{BB962C8B-B14F-4D97-AF65-F5344CB8AC3E}">
        <p14:creationId xmlns:p14="http://schemas.microsoft.com/office/powerpoint/2010/main" val="4224310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36712"/>
            <a:ext cx="7467600" cy="5153013"/>
          </a:xfrm>
        </p:spPr>
        <p:txBody>
          <a:bodyPr>
            <a:normAutofit/>
          </a:bodyPr>
          <a:lstStyle/>
          <a:p>
            <a:r>
              <a:rPr lang="cs-CZ" b="1" dirty="0" smtClean="0"/>
              <a:t>5)Urči vid u těchto sloves: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lyžovat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zapojit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otevřít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růst –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smtClean="0"/>
              <a:t>6)Urči třídu a vzor u těchto sloves: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přišít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bruslit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skákat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lézt –</a:t>
            </a:r>
          </a:p>
        </p:txBody>
      </p:sp>
    </p:spTree>
    <p:extLst>
      <p:ext uri="{BB962C8B-B14F-4D97-AF65-F5344CB8AC3E}">
        <p14:creationId xmlns:p14="http://schemas.microsoft.com/office/powerpoint/2010/main" val="709411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764704"/>
            <a:ext cx="7776864" cy="5247481"/>
          </a:xfrm>
        </p:spPr>
        <p:txBody>
          <a:bodyPr/>
          <a:lstStyle/>
          <a:p>
            <a:r>
              <a:rPr lang="cs-CZ" b="1" dirty="0" smtClean="0"/>
              <a:t>7)Utvoř příčestí minulé a trpné u těchto sloves: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</a:t>
            </a:r>
            <a:r>
              <a:rPr lang="cs-CZ" dirty="0" smtClean="0"/>
              <a:t>napadne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zatkne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přijme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namaluje –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8)Utvoř rozkazovací způsob pro 2.os.č.j. a 1.os.č.mn.: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válet se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vyprávět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chodit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nosit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6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80728"/>
            <a:ext cx="7467600" cy="5008997"/>
          </a:xfrm>
        </p:spPr>
        <p:txBody>
          <a:bodyPr/>
          <a:lstStyle/>
          <a:p>
            <a:r>
              <a:rPr lang="cs-CZ" b="1" dirty="0" smtClean="0"/>
              <a:t>9)Převeď tyto věty do trpného rodu: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Škodovky vyrábějí v Mladé Boleslavi.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 televizi vysílají fotbalový zápas.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Knihy půjčujeme každou středu.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Polévku jsme už snědli.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490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0688"/>
            <a:ext cx="7467600" cy="5369037"/>
          </a:xfrm>
        </p:spPr>
        <p:txBody>
          <a:bodyPr/>
          <a:lstStyle/>
          <a:p>
            <a:r>
              <a:rPr lang="cs-CZ" b="1" dirty="0" smtClean="0"/>
              <a:t>10)Označ správnou odpověď: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slovesný tvar (já) </a:t>
            </a:r>
            <a:r>
              <a:rPr lang="cs-CZ" b="1" dirty="0" smtClean="0"/>
              <a:t>KUPUJU</a:t>
            </a:r>
            <a:r>
              <a:rPr lang="cs-CZ" dirty="0" smtClean="0"/>
              <a:t> je: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a)spisovný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b)hovorový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c)nespisovný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slovesný tvar (oni) </a:t>
            </a:r>
            <a:r>
              <a:rPr lang="cs-CZ" b="1" dirty="0" smtClean="0"/>
              <a:t>PLÁČÍ</a:t>
            </a:r>
            <a:r>
              <a:rPr lang="cs-CZ" dirty="0" smtClean="0"/>
              <a:t> je: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a)nespisovný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b)hovorový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c)knižní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90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7467600" cy="5297029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11)Doplň správné přítomné tvary sloves: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Někteří lidé </a:t>
            </a:r>
            <a:r>
              <a:rPr lang="cs-CZ" b="1" dirty="0" smtClean="0"/>
              <a:t>psát</a:t>
            </a:r>
            <a:r>
              <a:rPr lang="cs-CZ" dirty="0" smtClean="0"/>
              <a:t>/…………… levou rukou.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Knihy </a:t>
            </a:r>
            <a:r>
              <a:rPr lang="cs-CZ" b="1" dirty="0" smtClean="0"/>
              <a:t>ležet</a:t>
            </a:r>
            <a:r>
              <a:rPr lang="cs-CZ" dirty="0" smtClean="0"/>
              <a:t>/……………… na stole.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Vždy rád každému </a:t>
            </a:r>
            <a:r>
              <a:rPr lang="cs-CZ" b="1" dirty="0" smtClean="0"/>
              <a:t>pomoci</a:t>
            </a:r>
            <a:r>
              <a:rPr lang="cs-CZ" dirty="0" smtClean="0"/>
              <a:t>/……………………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Děti </a:t>
            </a:r>
            <a:r>
              <a:rPr lang="cs-CZ" b="1" dirty="0" smtClean="0"/>
              <a:t>stavět</a:t>
            </a:r>
            <a:r>
              <a:rPr lang="cs-CZ" dirty="0" smtClean="0"/>
              <a:t>/……………… hrady z písku.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Nemocní </a:t>
            </a:r>
            <a:r>
              <a:rPr lang="cs-CZ" b="1" dirty="0" smtClean="0"/>
              <a:t>jíst</a:t>
            </a:r>
            <a:r>
              <a:rPr lang="cs-CZ" dirty="0" smtClean="0"/>
              <a:t>/……………. </a:t>
            </a:r>
            <a:r>
              <a:rPr lang="cs-CZ" dirty="0"/>
              <a:t>d</a:t>
            </a:r>
            <a:r>
              <a:rPr lang="cs-CZ" dirty="0" smtClean="0"/>
              <a:t>ietní stravu.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Černouhelné brikety dobře </a:t>
            </a:r>
            <a:r>
              <a:rPr lang="cs-CZ" b="1" dirty="0" smtClean="0"/>
              <a:t>hořet</a:t>
            </a:r>
            <a:r>
              <a:rPr lang="cs-CZ" dirty="0" smtClean="0"/>
              <a:t>/……………..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12)Utvoř od slovesa </a:t>
            </a:r>
            <a:r>
              <a:rPr lang="cs-CZ" b="1" u="sng" dirty="0" smtClean="0"/>
              <a:t>STÁT</a:t>
            </a:r>
            <a:r>
              <a:rPr lang="cs-CZ" b="1" dirty="0" smtClean="0"/>
              <a:t>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rozkaz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žádost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zákaz –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přání -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641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http: 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Obchodní zápisník</Template>
  <TotalTime>914</TotalTime>
  <Words>376</Words>
  <Application>Microsoft Office PowerPoint</Application>
  <PresentationFormat>Předvádění na obrazovce (4:3)</PresentationFormat>
  <Paragraphs>109</Paragraphs>
  <Slides>11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Sketchbook</vt:lpstr>
      <vt:lpstr>Prezentace aplikace PowerPoint</vt:lpstr>
      <vt:lpstr>Prezentace aplikace PowerPoint</vt:lpstr>
      <vt:lpstr>Prezentace aplikace PowerPoint</vt:lpstr>
      <vt:lpstr>Co si pamatuješ o slovesech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benesm</cp:lastModifiedBy>
  <cp:revision>195</cp:revision>
  <dcterms:created xsi:type="dcterms:W3CDTF">2012-03-26T21:10:22Z</dcterms:created>
  <dcterms:modified xsi:type="dcterms:W3CDTF">2013-02-10T18:18:40Z</dcterms:modified>
</cp:coreProperties>
</file>