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1"/>
  </p:notesMasterIdLst>
  <p:sldIdLst>
    <p:sldId id="268" r:id="rId3"/>
    <p:sldId id="266" r:id="rId4"/>
    <p:sldId id="256" r:id="rId5"/>
    <p:sldId id="259" r:id="rId6"/>
    <p:sldId id="260" r:id="rId7"/>
    <p:sldId id="264" r:id="rId8"/>
    <p:sldId id="26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VY_52_INOVACE_02_Klid a pohyb tělesa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Klid a pohyb tělesa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E3724F-52A8-4E87-B596-CFABAC661693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781B57D-F95F-4493-8559-FF6A83ABE71B}" type="presOf" srcId="{EBC41103-E2E5-4D48-9B4B-425520D3D098}" destId="{50C2F88D-8688-44C2-A854-691F34009D3B}" srcOrd="0" destOrd="0" presId="urn:microsoft.com/office/officeart/2005/8/layout/target3"/>
    <dgm:cxn modelId="{120E1C9B-5543-4703-9B68-E181A12EF836}" type="presOf" srcId="{EBC41103-E2E5-4D48-9B4B-425520D3D098}" destId="{F969C235-9271-4D34-B740-D627A121CAD0}" srcOrd="1" destOrd="0" presId="urn:microsoft.com/office/officeart/2005/8/layout/target3"/>
    <dgm:cxn modelId="{9363D5E5-743C-42AA-9F1E-9D885849B33A}" type="presOf" srcId="{019433A1-1324-4DE1-9E6F-32B851095F74}" destId="{A3817367-F2BC-482F-8832-FA00B51DCCF3}" srcOrd="0" destOrd="0" presId="urn:microsoft.com/office/officeart/2005/8/layout/target3"/>
    <dgm:cxn modelId="{CCEE9686-A13C-4D11-857C-351EBBE90827}" type="presOf" srcId="{019433A1-1324-4DE1-9E6F-32B851095F74}" destId="{E7297F21-D4FD-4A41-AE58-814D01A6B5E7}" srcOrd="1" destOrd="0" presId="urn:microsoft.com/office/officeart/2005/8/layout/target3"/>
    <dgm:cxn modelId="{412EDEC0-0942-49FB-AC59-6ABA47C9A051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08BDF99-FD64-41D8-BBE6-433AD58E3ECF}" type="presOf" srcId="{C73C7642-F245-4585-8F88-243F9FAEF6CA}" destId="{AA41A67C-3D3F-4AE9-9E0F-5D7F7BB2E741}" srcOrd="1" destOrd="0" presId="urn:microsoft.com/office/officeart/2005/8/layout/target3"/>
    <dgm:cxn modelId="{29C3802D-2774-4491-9B14-84612B070063}" type="presOf" srcId="{445C7998-7549-48B0-BD68-D4F0167F02E5}" destId="{BC35EE03-4121-4EF9-923D-7CB6D30D358D}" srcOrd="0" destOrd="0" presId="urn:microsoft.com/office/officeart/2005/8/layout/target3"/>
    <dgm:cxn modelId="{AF23B132-B901-4DD5-A74B-CEF53F0239AD}" type="presOf" srcId="{FBBFC3EA-9D9D-4F3A-BEA6-9C2C0E46BF20}" destId="{643EA938-EDE0-4533-ACCC-D2BD6F3A527C}" srcOrd="0" destOrd="0" presId="urn:microsoft.com/office/officeart/2005/8/layout/target3"/>
    <dgm:cxn modelId="{9961D7B1-CF96-4409-98D9-4F41917D8EE5}" type="presOf" srcId="{DAEA276B-ECF9-46F6-A7D3-4693B2D32BC4}" destId="{CDED6FE3-AD8F-4ACC-B6B8-710EDDD97598}" srcOrd="0" destOrd="0" presId="urn:microsoft.com/office/officeart/2005/8/layout/target3"/>
    <dgm:cxn modelId="{05F52DD9-A3CA-485B-AEF8-472E261DB431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263A46A-7717-4ED9-BA28-FE07013974FA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4EC999C-593D-4EE9-8123-C888BB44F65C}" type="presOf" srcId="{39F8B381-5807-488E-AC22-73DD4140ED4A}" destId="{71045F8C-00FA-488E-A7BD-E2E6753D979D}" srcOrd="0" destOrd="0" presId="urn:microsoft.com/office/officeart/2005/8/layout/target3"/>
    <dgm:cxn modelId="{F51FD764-FF37-4495-86D1-C602FB94D131}" type="presParOf" srcId="{71045F8C-00FA-488E-A7BD-E2E6753D979D}" destId="{3577EC6B-C980-4F34-8C69-4365E7B8FC8C}" srcOrd="0" destOrd="0" presId="urn:microsoft.com/office/officeart/2005/8/layout/target3"/>
    <dgm:cxn modelId="{39789DB3-B2D8-4C54-9BB9-00DF1324F887}" type="presParOf" srcId="{71045F8C-00FA-488E-A7BD-E2E6753D979D}" destId="{6940EB87-DC1D-4BC3-9408-9AC2E1FFC039}" srcOrd="1" destOrd="0" presId="urn:microsoft.com/office/officeart/2005/8/layout/target3"/>
    <dgm:cxn modelId="{4FD010BA-5012-49A7-B2D3-8CE148999B0C}" type="presParOf" srcId="{71045F8C-00FA-488E-A7BD-E2E6753D979D}" destId="{BC35EE03-4121-4EF9-923D-7CB6D30D358D}" srcOrd="2" destOrd="0" presId="urn:microsoft.com/office/officeart/2005/8/layout/target3"/>
    <dgm:cxn modelId="{E4B03E1C-4245-4094-BDAE-B50AA3DA20EB}" type="presParOf" srcId="{71045F8C-00FA-488E-A7BD-E2E6753D979D}" destId="{C95EEA27-3CBF-4645-A92D-9D8AF5C1CBFC}" srcOrd="3" destOrd="0" presId="urn:microsoft.com/office/officeart/2005/8/layout/target3"/>
    <dgm:cxn modelId="{EB8FA1F7-ACC0-4872-968E-52D2B4121D90}" type="presParOf" srcId="{71045F8C-00FA-488E-A7BD-E2E6753D979D}" destId="{851BB866-B6AE-4566-893F-4C635BA974FC}" srcOrd="4" destOrd="0" presId="urn:microsoft.com/office/officeart/2005/8/layout/target3"/>
    <dgm:cxn modelId="{5167DF2D-4028-4AB8-9E69-11F136628D6E}" type="presParOf" srcId="{71045F8C-00FA-488E-A7BD-E2E6753D979D}" destId="{643EA938-EDE0-4533-ACCC-D2BD6F3A527C}" srcOrd="5" destOrd="0" presId="urn:microsoft.com/office/officeart/2005/8/layout/target3"/>
    <dgm:cxn modelId="{294DEB67-0C3D-4C50-BC2F-2CC342C9E892}" type="presParOf" srcId="{71045F8C-00FA-488E-A7BD-E2E6753D979D}" destId="{92F31B18-D66D-4CC7-89B9-378928DE877D}" srcOrd="6" destOrd="0" presId="urn:microsoft.com/office/officeart/2005/8/layout/target3"/>
    <dgm:cxn modelId="{E37E0D44-6EFC-4757-9805-B14A9FA7C763}" type="presParOf" srcId="{71045F8C-00FA-488E-A7BD-E2E6753D979D}" destId="{902074E1-B931-4618-97F1-FADBE82E9C3C}" srcOrd="7" destOrd="0" presId="urn:microsoft.com/office/officeart/2005/8/layout/target3"/>
    <dgm:cxn modelId="{31A1EFF4-6D48-4894-AB9A-550927916C28}" type="presParOf" srcId="{71045F8C-00FA-488E-A7BD-E2E6753D979D}" destId="{A3817367-F2BC-482F-8832-FA00B51DCCF3}" srcOrd="8" destOrd="0" presId="urn:microsoft.com/office/officeart/2005/8/layout/target3"/>
    <dgm:cxn modelId="{4F25967B-7564-43D1-84C9-67B29BED6C95}" type="presParOf" srcId="{71045F8C-00FA-488E-A7BD-E2E6753D979D}" destId="{626ABFF6-56C8-4386-B662-68EC364EED9D}" srcOrd="9" destOrd="0" presId="urn:microsoft.com/office/officeart/2005/8/layout/target3"/>
    <dgm:cxn modelId="{A5817EFD-6F0A-4B23-B176-4BE644300C1F}" type="presParOf" srcId="{71045F8C-00FA-488E-A7BD-E2E6753D979D}" destId="{6DB11F1C-D028-4800-9625-6611CA9DE6D4}" srcOrd="10" destOrd="0" presId="urn:microsoft.com/office/officeart/2005/8/layout/target3"/>
    <dgm:cxn modelId="{CCD039DE-C329-47B9-9A9F-8E7BF8CC6B34}" type="presParOf" srcId="{71045F8C-00FA-488E-A7BD-E2E6753D979D}" destId="{CDED6FE3-AD8F-4ACC-B6B8-710EDDD97598}" srcOrd="11" destOrd="0" presId="urn:microsoft.com/office/officeart/2005/8/layout/target3"/>
    <dgm:cxn modelId="{783E93E6-F9D6-46C0-82E3-F140611B3B44}" type="presParOf" srcId="{71045F8C-00FA-488E-A7BD-E2E6753D979D}" destId="{397AC6D7-84A6-4150-958F-83C92D9ACF38}" srcOrd="12" destOrd="0" presId="urn:microsoft.com/office/officeart/2005/8/layout/target3"/>
    <dgm:cxn modelId="{819D699D-6E50-4DC4-8CAC-3ADFC433CDA4}" type="presParOf" srcId="{71045F8C-00FA-488E-A7BD-E2E6753D979D}" destId="{D7419528-33A6-416D-9E64-B3F7915C5149}" srcOrd="13" destOrd="0" presId="urn:microsoft.com/office/officeart/2005/8/layout/target3"/>
    <dgm:cxn modelId="{4442A771-3F6D-464A-A53E-5D2A1890231B}" type="presParOf" srcId="{71045F8C-00FA-488E-A7BD-E2E6753D979D}" destId="{97289DF2-90F4-4EC2-A9FC-633B00BAB610}" srcOrd="14" destOrd="0" presId="urn:microsoft.com/office/officeart/2005/8/layout/target3"/>
    <dgm:cxn modelId="{7BB5B59B-6962-4F90-8A8B-E1D4528CA30A}" type="presParOf" srcId="{71045F8C-00FA-488E-A7BD-E2E6753D979D}" destId="{234EBA9D-95B4-4C20-A84E-6F65F1085DC6}" srcOrd="15" destOrd="0" presId="urn:microsoft.com/office/officeart/2005/8/layout/target3"/>
    <dgm:cxn modelId="{7145FAFD-9A2A-48DD-83C8-4EB79ABE537F}" type="presParOf" srcId="{71045F8C-00FA-488E-A7BD-E2E6753D979D}" destId="{12255512-213F-41DF-90A6-8B4CD74A2B52}" srcOrd="16" destOrd="0" presId="urn:microsoft.com/office/officeart/2005/8/layout/target3"/>
    <dgm:cxn modelId="{EA273A77-45E9-4572-9514-AF5DABE7F7E6}" type="presParOf" srcId="{71045F8C-00FA-488E-A7BD-E2E6753D979D}" destId="{50C2F88D-8688-44C2-A854-691F34009D3B}" srcOrd="17" destOrd="0" presId="urn:microsoft.com/office/officeart/2005/8/layout/target3"/>
    <dgm:cxn modelId="{974A24C2-2EC6-4192-8A7E-07FEFDC72966}" type="presParOf" srcId="{71045F8C-00FA-488E-A7BD-E2E6753D979D}" destId="{4D19AB04-24FA-40C2-B203-52AE3D15E171}" srcOrd="18" destOrd="0" presId="urn:microsoft.com/office/officeart/2005/8/layout/target3"/>
    <dgm:cxn modelId="{EC3DD56A-B4C0-4DF0-890D-D874A79AAE22}" type="presParOf" srcId="{71045F8C-00FA-488E-A7BD-E2E6753D979D}" destId="{832BF48F-0145-4429-9E02-8FCA946CCE9E}" srcOrd="19" destOrd="0" presId="urn:microsoft.com/office/officeart/2005/8/layout/target3"/>
    <dgm:cxn modelId="{76D76B5F-8364-4A48-A71C-2E3666E51269}" type="presParOf" srcId="{71045F8C-00FA-488E-A7BD-E2E6753D979D}" destId="{E7297F21-D4FD-4A41-AE58-814D01A6B5E7}" srcOrd="20" destOrd="0" presId="urn:microsoft.com/office/officeart/2005/8/layout/target3"/>
    <dgm:cxn modelId="{791AD2FD-1AE1-4931-8BF4-809B73F30F18}" type="presParOf" srcId="{71045F8C-00FA-488E-A7BD-E2E6753D979D}" destId="{F69A1436-182C-465B-AD7F-FE48E0C090C1}" srcOrd="21" destOrd="0" presId="urn:microsoft.com/office/officeart/2005/8/layout/target3"/>
    <dgm:cxn modelId="{7B220A65-D285-4040-9BCA-169D10E46014}" type="presParOf" srcId="{71045F8C-00FA-488E-A7BD-E2E6753D979D}" destId="{AA41A67C-3D3F-4AE9-9E0F-5D7F7BB2E741}" srcOrd="22" destOrd="0" presId="urn:microsoft.com/office/officeart/2005/8/layout/target3"/>
    <dgm:cxn modelId="{D606E34D-C11A-449A-A2B5-2A3E2A8796C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VY_52_INOVACE_02_Klid a pohyb tělesa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 Klid a pohyb tělesa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05080-8C8B-4F4A-AB7E-7276FFA3AE8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DCF1D-4B68-4D0A-A59B-D87DF9583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185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466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896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395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pohybu; v klidu; v klidu; v pohybu.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390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08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7234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17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478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7784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1726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4373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7941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3309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079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391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710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40916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1282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4592942"/>
              </p:ext>
            </p:extLst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 a výklad nového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– žáci</a:t>
                      </a:r>
                      <a:r>
                        <a:rPr lang="cs-CZ" baseline="0" dirty="0" smtClean="0"/>
                        <a:t> zapíší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006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59832" y="2708920"/>
            <a:ext cx="5311243" cy="170216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/>
              <a:t>Klid a pohyb tělesa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ročník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9187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600200"/>
          </a:xfrm>
        </p:spPr>
        <p:txBody>
          <a:bodyPr/>
          <a:lstStyle/>
          <a:p>
            <a:pPr lvl="0"/>
            <a:r>
              <a:rPr lang="cs-CZ" dirty="0" smtClean="0">
                <a:effectLst/>
              </a:rPr>
              <a:t>Odpověz na otázky: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Kdy je z hlediska fyziky těleso v klidu?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Kdy se z hlediska fyziky těleso pohybuje?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Může být jedno těleso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současně v klidu a pohybu?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32" name="Picture 8" descr="C:\Users\Krejsová\AppData\Local\Microsoft\Windows\Temporary Internet Files\Content.IE5\AM1I8PN9\MP9004222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980" y="4725144"/>
            <a:ext cx="2520280" cy="167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rejsová\AppData\Local\Microsoft\Windows\Temporary Internet Files\Content.IE5\S7687CZ2\MP900433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3056384" cy="203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rejsová\AppData\Local\Microsoft\Windows\Temporary Internet Files\Content.IE5\S7687CZ2\MC9003315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900" y="1330570"/>
            <a:ext cx="1800131" cy="176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58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 smtClean="0">
                <a:effectLst/>
              </a:rPr>
              <a:t>Shrnutí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Jestliže těleso mění svoji polohu vzhledem k jinému tělesu,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 v pohybu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Pokud polohu nemění,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 v klidu.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 těleso může být současně v klidu i v pohybu. Záleží k jakému tělesu jeho klid a pohyb vztahujeme.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02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Krejsová\AppData\Local\Microsoft\Windows\Temporary Internet Files\Content.IE5\DE4CGPLA\MC900440389[1].pn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250"/>
            <a:ext cx="1227138" cy="1228725"/>
          </a:xfrm>
          <a:prstGeom prst="rect">
            <a:avLst/>
          </a:prstGeom>
          <a:noFill/>
          <a:scene3d>
            <a:camera prst="orthographicFront">
              <a:rot lat="0" lon="212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Krejsová\AppData\Local\Microsoft\Windows\Temporary Internet Files\Content.IE5\DE4CGPLA\MC9004403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459" y="4603510"/>
            <a:ext cx="1728192" cy="1728192"/>
          </a:xfrm>
          <a:prstGeom prst="rect">
            <a:avLst/>
          </a:prstGeom>
          <a:noFill/>
          <a:scene3d>
            <a:camera prst="orthographicFront">
              <a:rot lat="0" lon="212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Krejsová\AppData\Local\Microsoft\Windows\Temporary Internet Files\Content.IE5\DE4CGPLA\MC9004403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-22061"/>
            <a:ext cx="1959438" cy="1800200"/>
          </a:xfrm>
          <a:prstGeom prst="rect">
            <a:avLst/>
          </a:prstGeom>
          <a:noFill/>
          <a:scene3d>
            <a:camera prst="orthographicFront">
              <a:rot lat="0" lon="212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Krejsová\AppData\Local\Microsoft\Windows\Temporary Internet Files\Content.IE5\DE4CGPLA\MC9004403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2780928"/>
            <a:ext cx="1959438" cy="1800200"/>
          </a:xfrm>
          <a:prstGeom prst="rect">
            <a:avLst/>
          </a:prstGeom>
          <a:noFill/>
          <a:scene3d>
            <a:camera prst="orthographicFront">
              <a:rot lat="0" lon="212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láček 8"/>
          <p:cNvSpPr/>
          <p:nvPr/>
        </p:nvSpPr>
        <p:spPr>
          <a:xfrm>
            <a:off x="1231239" y="1286762"/>
            <a:ext cx="6480720" cy="2988332"/>
          </a:xfrm>
          <a:prstGeom prst="cloud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Pilot v letícím  letadle je k povrchu Země v pohybu a k letadlu je v klidu.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0" name="Picture 2" descr="C:\Users\Krejsová\AppData\Local\Microsoft\Windows\Temporary Internet Files\Content.IE5\DE4CGPLA\MC9004403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72802" y="4505403"/>
            <a:ext cx="1959438" cy="1800200"/>
          </a:xfrm>
          <a:prstGeom prst="rect">
            <a:avLst/>
          </a:prstGeom>
          <a:noFill/>
          <a:scene3d>
            <a:camera prst="orthographicFront">
              <a:rot lat="0" lon="212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06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8229600" cy="1600200"/>
          </a:xfrm>
        </p:spPr>
        <p:txBody>
          <a:bodyPr/>
          <a:lstStyle/>
          <a:p>
            <a:pPr lvl="0" algn="l"/>
            <a:r>
              <a:rPr lang="cs-CZ" dirty="0" smtClean="0">
                <a:effectLst/>
              </a:rPr>
              <a:t>Procvičení: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Padající parašutista vzhledem k zemi</a:t>
            </a:r>
          </a:p>
          <a:p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Lyžař jedoucí po sjezdovce 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vzhledem k lyžím</a:t>
            </a:r>
          </a:p>
          <a:p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Cestující v jedoucím autobusu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vzhledem k sedadlu</a:t>
            </a:r>
          </a:p>
          <a:p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Chlapec na puštěném kolotoči vzhledem k zemi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Ve všech případech urči, zda jsou tělesa v klidu nebo v pohybu.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Krejsová\AppData\Local\Microsoft\Windows\Temporary Internet Files\Content.IE5\S7687CZ2\MC900432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16832"/>
            <a:ext cx="2448272" cy="235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67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Ilustrace, fotografie: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122</TotalTime>
  <Words>242</Words>
  <Application>Microsoft Office PowerPoint</Application>
  <PresentationFormat>Předvádění na obrazovce (4:3)</PresentationFormat>
  <Paragraphs>54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Exekutivní</vt:lpstr>
      <vt:lpstr>Motiv systému Office</vt:lpstr>
      <vt:lpstr>Prezentace aplikace PowerPoint</vt:lpstr>
      <vt:lpstr>Anotace</vt:lpstr>
      <vt:lpstr>Klid a pohyb tělesa</vt:lpstr>
      <vt:lpstr>Odpověz na otázky: </vt:lpstr>
      <vt:lpstr>Shrnutí</vt:lpstr>
      <vt:lpstr>Prezentace aplikace PowerPoint</vt:lpstr>
      <vt:lpstr>Procvičení: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Opakovací test</dc:title>
  <dc:creator>Krejsová</dc:creator>
  <cp:lastModifiedBy>Krejsová</cp:lastModifiedBy>
  <cp:revision>16</cp:revision>
  <dcterms:created xsi:type="dcterms:W3CDTF">2011-09-26T20:29:32Z</dcterms:created>
  <dcterms:modified xsi:type="dcterms:W3CDTF">2012-03-06T21:08:57Z</dcterms:modified>
</cp:coreProperties>
</file>