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0" r:id="rId4"/>
    <p:sldId id="261" r:id="rId5"/>
    <p:sldId id="262" r:id="rId6"/>
    <p:sldId id="264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A0799A-F065-4D61-B560-FE5BAEF0458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%C5%98%C3%AD%C4%8Dany_-_sm%C4%9Brovka_na_Hrusice_-_Mike%C5%A1_-_1c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google.cz/url?sa=i&amp;rct=j&amp;q=mike%C5%A1+kocour&amp;source=images&amp;cd=&amp;cad=rja&amp;docid=1WS3AbYJUWSECM&amp;tbnid=fpNWDWhUNsB3CM:&amp;ved=0CAUQjRw&amp;url=http://m.taggmanager.cz/667&amp;ei=2vMXUY2wJJGMswbEgoCoBA&amp;psig=AFQjCNHr7NgF6SRr1dM8SJKp0_Ka-cQ6Dg&amp;ust=1360610599024917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jpeg"/><Relationship Id="rId7" Type="http://schemas.openxmlformats.org/officeDocument/2006/relationships/hyperlink" Target="http://www.pohadkar.cz/public/media/Hratky_s_certem/obrazky/305.jpg" TargetMode="External"/><Relationship Id="rId2" Type="http://schemas.openxmlformats.org/officeDocument/2006/relationships/hyperlink" Target="http://alik.idnes.cz/prijde-znovu-bila-zima-0b1-/foto.asp?foto1=KOT273af9_det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http://www.google.cz/url?sa=i&amp;rct=j&amp;q=hr%C3%A1tky+s+%C4%8Dertem&amp;source=images&amp;cd=&amp;cad=rja&amp;docid=Sxp38V7VQBUjKM&amp;tbnid=bI0vq02bS1JE7M:&amp;ved=0CAUQjRw&amp;url=http://www.pohadkar.cz/pohadka/hratky-s-certem/obrazky/id/4055/&amp;ei=3vUXUdLtGsTHtQb3sICQDw&amp;bvm=bv.42080656,d.Yms&amp;psig=AFQjCNHn7mhEcr0lhOTnVl5O_rL2ahGliA&amp;ust=1360611125595992" TargetMode="Externa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rana.cz/liska/" TargetMode="External"/><Relationship Id="rId7" Type="http://schemas.openxmlformats.org/officeDocument/2006/relationships/hyperlink" Target="http://www.pohadkar.cz/pohadka/hratky-s-certem/obrazky/id/4055" TargetMode="External"/><Relationship Id="rId2" Type="http://schemas.openxmlformats.org/officeDocument/2006/relationships/hyperlink" Target="http://www.bookfan.eu/kniha/15183/Bubaci-a-hastrman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.taggmanager.cz/667" TargetMode="External"/><Relationship Id="rId5" Type="http://schemas.openxmlformats.org/officeDocument/2006/relationships/hyperlink" Target="http://alik.idnes.cz/prijde-znovu-bila-zima-0b1-/alik-alikoviny.asp?c=A090120_213300_alik-alikoviny_jtr" TargetMode="External"/><Relationship Id="rId4" Type="http://schemas.openxmlformats.org/officeDocument/2006/relationships/hyperlink" Target="http://www.bux.cz/knihy/31802-detem-josef-lad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VY_52_INOVACE_4_Josef Lada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Listy obsahují </a:t>
            </a:r>
            <a:r>
              <a:rPr lang="cs-CZ" sz="2400" dirty="0" smtClean="0"/>
              <a:t>několik obrázků a </a:t>
            </a:r>
            <a:r>
              <a:rPr lang="cs-CZ" sz="2400" dirty="0" smtClean="0"/>
              <a:t>základní </a:t>
            </a:r>
            <a:r>
              <a:rPr lang="cs-CZ" sz="2400" dirty="0" smtClean="0"/>
              <a:t>informace o spisovateli, které slouží k prvotnímu seznámení s životem a dílem. </a:t>
            </a:r>
          </a:p>
          <a:p>
            <a:r>
              <a:rPr lang="cs-CZ" sz="2400" dirty="0" smtClean="0"/>
              <a:t>Přechody mezi obrázky a částí textu – kliknutí</a:t>
            </a:r>
          </a:p>
          <a:p>
            <a:r>
              <a:rPr lang="cs-CZ" sz="2400" dirty="0" smtClean="0"/>
              <a:t>Společná četba </a:t>
            </a:r>
            <a:r>
              <a:rPr lang="cs-CZ" sz="2400" dirty="0" smtClean="0"/>
              <a:t>pohádek</a:t>
            </a:r>
            <a:r>
              <a:rPr lang="cs-CZ" sz="2400" dirty="0" smtClean="0"/>
              <a:t> </a:t>
            </a:r>
            <a:r>
              <a:rPr lang="cs-CZ" sz="2400" dirty="0" smtClean="0"/>
              <a:t>- bližší seznámení s tvorbou</a:t>
            </a:r>
          </a:p>
          <a:p>
            <a:r>
              <a:rPr lang="cs-CZ" sz="2400" dirty="0" smtClean="0"/>
              <a:t>Nakonec </a:t>
            </a:r>
            <a:r>
              <a:rPr lang="cs-CZ" sz="2400" dirty="0" smtClean="0"/>
              <a:t>malý </a:t>
            </a:r>
            <a:r>
              <a:rPr lang="cs-CZ" sz="2400" dirty="0" err="1" smtClean="0"/>
              <a:t>testík</a:t>
            </a:r>
            <a:r>
              <a:rPr lang="cs-CZ" sz="2400" dirty="0" smtClean="0"/>
              <a:t> – co jsme si zapamatovali </a:t>
            </a:r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6" descr="http://t3.gstatic.com/images?q=tbn:ANd9GcRBTXKg9pN-Y3w1dsPgUucgoSBY4b1F33NFaw8frRlpNbcK1WsPY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05064"/>
            <a:ext cx="1872208" cy="24111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Josef Lada  - spisovatel  a MALÍŘ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*1887 v </a:t>
            </a:r>
            <a:r>
              <a:rPr lang="cs-CZ" dirty="0" err="1" smtClean="0"/>
              <a:t>Hrusicích</a:t>
            </a:r>
            <a:r>
              <a:rPr lang="cs-CZ" dirty="0" smtClean="0"/>
              <a:t> (Posázaví)   (</a:t>
            </a:r>
            <a:r>
              <a:rPr lang="cs-CZ" dirty="0" smtClean="0">
                <a:latin typeface="Calibri"/>
              </a:rPr>
              <a:t>₸ 1957 v Praze)</a:t>
            </a:r>
          </a:p>
          <a:p>
            <a:pPr>
              <a:buNone/>
            </a:pPr>
            <a:endParaRPr lang="cs-CZ" dirty="0" smtClean="0">
              <a:latin typeface="Calibri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nejmladší syn chudého ševce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jako malý chlapec úraz – neviděl na jedno oko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často a rád maloval, měl bujnou fantazii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vlohy k malování – může se stát pouze malířem pokojů  a divadelních kulis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(v Praze),vyučí se knihařem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neúspěšné studium na UMPRUM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Calibri"/>
            </a:endParaRPr>
          </a:p>
        </p:txBody>
      </p:sp>
      <p:pic>
        <p:nvPicPr>
          <p:cNvPr id="6" name="Picture 2" descr="http://hrusice.pragmatic.cz/img/lada5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293096"/>
            <a:ext cx="168601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Talentovaný a citlivý Lidový umělec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rodné </a:t>
            </a:r>
            <a:r>
              <a:rPr lang="cs-CZ" dirty="0" err="1" smtClean="0"/>
              <a:t>Hrusice</a:t>
            </a:r>
            <a:r>
              <a:rPr lang="cs-CZ" dirty="0" smtClean="0"/>
              <a:t> ovlivnily </a:t>
            </a:r>
            <a:r>
              <a:rPr lang="cs-CZ" dirty="0" err="1" smtClean="0"/>
              <a:t>Ladovu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tvorbu, mnoho známých obrázků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dobrodružství kocoura Mikeše vypráví nejprve          	svým dcerám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píše další pohádky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přátelí se s Jaroslavem Haškem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ilustrace do časopisů a knih</a:t>
            </a:r>
          </a:p>
          <a:p>
            <a:pPr>
              <a:buNone/>
            </a:pPr>
            <a:r>
              <a:rPr lang="cs-CZ" dirty="0" smtClean="0"/>
              <a:t>    pro děti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dcera Alena také ilustrátorka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http://upload.wikimedia.org/wikipedia/commons/thumb/e/eb/%C5%98%C3%AD%C4%8Dany_-_sm%C4%9Brovka_na_Hrusice_-_Mike%C5%A1_-_1c.jpg/220px-%C5%98%C3%AD%C4%8Dany_-_sm%C4%9Brovka_na_Hrusice_-_Mike%C5%A1_-_1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933056"/>
            <a:ext cx="2088232" cy="227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			Několik  </a:t>
            </a:r>
            <a:r>
              <a:rPr lang="cs-CZ" i="1" dirty="0" err="1" smtClean="0"/>
              <a:t>Ladových</a:t>
            </a:r>
            <a:r>
              <a:rPr lang="cs-CZ" i="1" dirty="0" smtClean="0"/>
              <a:t>  děl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u="sng" dirty="0" smtClean="0">
                <a:latin typeface="Arial" pitchFamily="34" charset="0"/>
                <a:cs typeface="Arial" pitchFamily="34" charset="0"/>
              </a:rPr>
              <a:t>Kocour Mikeš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– o mluvícím kocourovi a jeho dobrodružstvích</a:t>
            </a:r>
          </a:p>
          <a:p>
            <a:r>
              <a:rPr lang="cs-CZ" i="1" u="sng" dirty="0" err="1" smtClean="0"/>
              <a:t>Ladovy</a:t>
            </a:r>
            <a:r>
              <a:rPr lang="cs-CZ" i="1" u="sng" dirty="0" smtClean="0"/>
              <a:t> veselé učebnice</a:t>
            </a:r>
          </a:p>
          <a:p>
            <a:r>
              <a:rPr lang="cs-CZ" i="1" u="sng" dirty="0" smtClean="0"/>
              <a:t>Pohádky naruby</a:t>
            </a:r>
            <a:r>
              <a:rPr lang="cs-CZ" i="1" dirty="0" smtClean="0"/>
              <a:t>-</a:t>
            </a:r>
            <a:r>
              <a:rPr lang="cs-CZ" sz="2000" i="1" dirty="0" smtClean="0"/>
              <a:t>(např. O </a:t>
            </a:r>
            <a:r>
              <a:rPr lang="cs-CZ" sz="2000" i="1" dirty="0" err="1" smtClean="0"/>
              <a:t>Popelákovi</a:t>
            </a:r>
            <a:r>
              <a:rPr lang="cs-CZ" sz="2000" i="1" dirty="0" smtClean="0"/>
              <a:t>)</a:t>
            </a:r>
          </a:p>
          <a:p>
            <a:r>
              <a:rPr lang="cs-CZ" i="1" u="sng" dirty="0" smtClean="0">
                <a:latin typeface="Arial" pitchFamily="34" charset="0"/>
                <a:cs typeface="Arial" pitchFamily="34" charset="0"/>
              </a:rPr>
              <a:t>Kalamajka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(společně s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J.Haškem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i="1" u="sng" dirty="0" smtClean="0"/>
              <a:t>Nezbedné pohádky</a:t>
            </a:r>
          </a:p>
          <a:p>
            <a:r>
              <a:rPr lang="cs-CZ" i="1" u="sng" dirty="0" smtClean="0"/>
              <a:t>Josef Lada dětem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…. další knihy určitě znáte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 descr="http://t3.gstatic.com/images?q=tbn:ANd9GcR7bKkC2I3S4nBsOLVJdFCruWPeCogxvX0k3vygMVTMJAPqpt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852936"/>
            <a:ext cx="1671067" cy="2628900"/>
          </a:xfrm>
          <a:prstGeom prst="rect">
            <a:avLst/>
          </a:prstGeom>
          <a:noFill/>
        </p:spPr>
      </p:pic>
      <p:pic>
        <p:nvPicPr>
          <p:cNvPr id="13316" name="Picture 4" descr="http://t0.gstatic.com/images?q=tbn:ANd9GcRn7FU5itxNZh_f9mkwD2kNfJOQKxyKg93VS5y4EpsnY5DkXgCyj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631345"/>
            <a:ext cx="1872208" cy="2226655"/>
          </a:xfrm>
          <a:prstGeom prst="rect">
            <a:avLst/>
          </a:prstGeom>
          <a:noFill/>
        </p:spPr>
      </p:pic>
      <p:sp>
        <p:nvSpPr>
          <p:cNvPr id="13320" name="AutoShape 8" descr="data:image/jpeg;base64,/9j/4AAQSkZJRgABAQAAAQABAAD/2wCEAAkGBhQSEBUUExQVFRUWFxwXGBcXFx0YHBgZGhgcHBwdHRwcHiYgHR4jHB8WIDAgIycpLC0sGB8xNTAsNSYrLCkBCQoKDgwODw8PFCkYFBgpKSkpKSkpKSkpKSkpKSkpKSkpKSkpKSkpKSkpKSkpKSkpKSkpKSkpKSkpKSkpKSkpKf/AABEIAJ8BPgMBIgACEQEDEQH/xAAcAAACAgMBAQAAAAAAAAAAAAAABgUHAQMEAgj/xABKEAACAQIEBAMFAwgGCAYDAAABAgMEEQAFEiEGEzFBByJRFDJhcYFSkdEjQlRikpOhsRYXJDNTghUlQ0RjcsHhCDRzg6LCGISU/8QAFwEBAQEBAAAAAAAAAAAAAAAAAAECA//EABkRAQEBAAMAAAAAAAAAAAAAAAABERIhMf/aAAwDAQACEQMRAD8AvHBgwYAwYMGAMGDBgDBgwYAwYMGAMGDBgDBjBOPLyAC5NgOpOA9E4X6Pjemlrnoo2LyohZiLaRYgFb33YX6DC34oeIsVPRSJTzxtUP5AEYMUDdW2O1he3xOKV8OMwaPNqVgxF5QrfEPsQfni4mvq4YzjAOM3xFGDBgwBgwYxgM4MYwYDODBfBgDBgwYAwYMGAMGDBgDBgwYAwYxfGitrkiTXIyootdmNhubDf54DowYwpxm+AMGDBgDBgwYDBOFiv41WPM4qMrtIpvJewWQjUkfpqZQT9RiU4hzkU1O0mku2yog6vIxsij4k2wncQUUdNlTGuWSR5pOZLJCLtFK3uspJFgllQH4fPAWIDjOE/wAOs3qpoSKmF1CbRzOApmXsSlzY26noe2G/AZwYMGAMGFTOuOGpZbSUk5jL8uORSjcyQi6hUBuAdxqPpiV4fzpqlHLwyQMjlGSS17gA3BUkEb9RgJbHJmRk5T8nSZNJ0Br6dVtr23tfHXjBGA+eKzx1zEPbRAmk2ZdBNyDvuT64gONPEqqzGyueVEB/dITpJ7s3c/AHph38YfDDTzK+msF9+aP0JO7r8+4xUdDytZ52vRpb+7tfVY6eu1r2vjUc65xv9cSsTSZfWo143eB1caWDoT194bfD4Y4aOnRg5eVY9K6lBVm5jfZFgQD8TYY0Mp2NrX6f9sB9RU/F61KQ1COYqVF5sjkW5jlbCFe7WJJNu4AGG6nlDKGHQgHcW6i/Ttim/CHJZZaFZYmgUpI6apYjKwFwbp5wo6+nri3cspnjjCySGVtyXIC3ufRdgB0AxG468YJwE4R+MuO2iiqFpEErQRs0spNo4TY2BP5z/qjp3tiKmeLeNqfLog9QzeY2VFF2YjrYfD1OOPLs4r6pBLFBBDE41RmZ2Zyp3BKILC47Xx86TcZ1MtTBUVD894NOnWAQQrXsRaxvvc29PTF0ZJ48UUgtLHLC3oF5g+mnf+GLjOpusz6vjqFpkjpZpXjL7M6CNQQNT3B2JNgBvcYj6/iKpp5AlTmFNDIQG0GmcxgHtzNQ+/bGMh4zpKnOC0MhYS04iGpGSzo5bTdh1ZST/lOH+WnVwQyhgeoIBB+hxFJ7cY1NOokqadZKci/tFI/MAH2mQ2YL32vbDXl2ZRzxrLC6yIwurKbg4URk/wDo6viMBK0lUxikguSscrKWR0H5oYgqQNt8ep6L2DM4XiuIK1mikiGyJNp1LIq9Bq0kH78FO18ZxgYzgDBgwYAwYMGAMGMHELmmeSwPdqd5If8AEi87Ltvqj963X3b/ACwGrOsxeCrpmLHkysYGXawkbzI5P+Ur/mGOHxOXVQhBfz1EC7bneZe2OnMzDmdDLHBMjFh5WB3jkXzISOqkMBsd8Q9bnL1ixRx00lQYZY3kljZUh5sZuVVpN2APcD03xQ9FrDCjQvJmFSs4YpRwOeUFYg1DjylyR/swbgD8474112Ze26KSoSoomkNyptaZFF2jWVCQCe42NgcSdbxHTUWmnRWZ1UBKeBC7aeg2Gyj4sRiBhGM4WMqz+tmlUNQGCG/meWVdVv1US/w6nDPgDGDgOI3NuIYKZbzSKpOwW92Y+iqPMx+AGAQK/N6oZoymOCpkViIRzrJTJ9uVLbP+sTfsBh4z6knlonWExGYqLa1DRsdiQQfzW3G/S+Fqs4OXMZubLTJBEWDNqS1RPa1tX+Gu3TdiPTD1TwKihVFlUWAHYDYDFRVnDeYPl1R/bnlpUZbCJYiaYt3ZX1Pp+Q0j4YszLc1hnTXDKkq+qMGHrbbofhhI4oyXM2qGZKh5KR+sUPLjkQegLqQ/fuL46uDJ6CldqeMzRVEza2SpDLLIwHUXGk7X93bAPGM4wDjOIrw8QNrgGxuPgcehjODAGDBjxJIACTYAbknbAK3iHRe0U8VNrKLUVCROVNjoIYkD7hj5t4p4YmoKhoZlIsbq1vK69mU+n8jfH0FXNVZiRLTGNKeFxJDrU3qXQ+v+zj6qD1N79MdtZDR5rG1PUR2lT3on8ssTEdVPcejC4NsWM2a+bcgekVz7Wkzp1AiZVv8AA3F7H1GPXEGaiqqAYYRFGAI4ol30i+2/diTcnuThv4w8FKqlJenvUw7m6jzrb1Xv8xiH8MeGnq8yiGk6IXEsp6aQhG3zLWFvwOKytLwc4po4aOKkaUR1Gt9SOCt3LHZSdj2Fr4shs5g5pi5sfNC6jHrGoL6lb3tbFe8HZBS1GUO9ZGpjM1RKGOxRTI26sNxiMk4bWVKOht+WkSSpeZ/NJEn+zDk+8LaVKnYgHEaO8lTLmBKwM0VICVeYbPNbYrET7qdQZOp7euOnO+GYzls9LCqxK0TgW2FyL3JPxtcnHHScTGjpCcwRKfk2jDKwKzWGxjQbi4t5T3OIWPL6vOWD1GukoNisANpJx6uR7qn09PvwUveF/CWXVtHJE9O7TKfy0rXtqubCKRTa1uw+t8OPDnh9Q5Qkk5Ooi95ZbEqp/NAAt6dBcnG5OOsspEEMUieQmNYYVLNqBtYKB1vtc4nc9oTU0jqLhyupN7FZB5kO4NiGA64IRqqup0y/Mah4hNaqZrbxtvoERvYMllI32Iwx0bV9Oq+VauPSD74SZdvduQFkt9ryk98ImZz69VOwZamRVhqY6h1BqF5bSczUvlQoRZX6bgHphnpePUo6WOGo1+0oii0oEQkAsNQk3jItbcHfBXbmPEYkKCSirwY5FkAEGoFkBsNQJFrm+x7YinrZ6nOKL2iFoIQsssMbEFzIigapALhdibC/pfG7KuMKZJJKiprYnlk8iQQMZRGim4UKou79y1sS2Q0clRVtXTI0SiPlU8TW1LGbFnYdmYjp2AGAahj1jAxnEUYMGDAGDBgwBjTUVKoNTsqgb3YgD7zjawxAHgekLl3i5rHe8rNJ/BiR/DAL/FFdRmnq56N4TUpHpaWIglVdgpJK7EgEm56YdMsoUghSKMAIihVHwH49cROayUwU0fLDmYaTDEBcIdizW9xQN7m3SwuccVPPX0gEXJSsRRZHWQRyaRsvMVtie2pdvhgjd4jWFAzfnI8TRkdQ4lXTb53t9cSVXn9JBIVlmhikIBId1RiD062JHXEGKGoqpBLWcuOCE8wU0Z5jF1GpTKw6leoVR1tiahjpK+ESaIp43GxZAfobi4IN9jiiTp6lHUMjKynoykEH5EbY3Y4sryeKnTRCgjS5bSuwBPWw7Y7cRWDiteJaKjgzB5I6ieOtlAYxxaHJHS45q6U/aGLKOE/jGnoJWCS00dVUkWSJQDJ8y35ij7RO2A88K0VXzRJVVjMDcx055eq1ushQeYjrZdh6nDkMKPBXAsVGzzCNY5pRYorMyxrt5FLbnpcttfDcMEhH44yGfS08VfJTqGBdHlCx2O1lYqTGTt6i56b4UeH+Ictp6lGmE81VfySmYVdidvJo929/sg4t+spElRo5FV0YWKsAQfmDhFlyKmyxgIqyOk1AsqTRo4tffSxs9vhc4of43uAd/rtj1is6bjurmqUho2hrBqAlkWF44o12udes3NuwxZinEVnBjF8AOADhR46maZoKCNrGpY84j3lp03kI9L7L/mw2scKHB6GoqamvcWEjciAf8GI21D/nfUfoMEpqpKRY0VEGlEAVQOwAsMLvHVPByld4WlmuEgER0Slz0CuN1HUnsAMMGYVywxNI5IVRckAsbfIAnCdVcSU9RmVBypRIBzgbXsGaMadyAL2DC3XBXrKaDN4ojqlpX7pHJrdgLe6ZV03N/wA4qcI+d8Y+xSzMsBpqiqjZJqci4Wa35OZCNmRruDb09cXcBhP8RMj1xx1kaB5qJ+cq2vrQe+n1G4+IxUcWRcQZbBQw0rSiRURQ145CGYWYk+T7W+OLMuMKKmnlqafXVVlSEijiCtcaVsALqCFJ3NsPmTZzFUxLJC6srAHZgbXANj6EX6HHY0KkgkAkdDa9vl6YBB4f4FlqJRW5oRLN70cH+zgHbboW6f8AfDNxbmxp6R2T+9a0cK/alc6UH3m/yGJeWUKCSQANySbAYrHjzilJ6qCKlqItdKWna7LYsoACBm8uoqz2PY4DzwLTrPPSxaE/scJkmYJpJqHZkUMepITU2/2gcWmBiv8AwozSKo9smEgaaaoZ5E7og8kQv3GkE3+OLBGFIgeNOHRWUU0Vrsy3XtdlOpRf0JFvrirskzcQTJL7LWvBGHgmMp56pF5Ta35pjcEabE2ucXeRhT4o4CSpJaORoXZlaTSSFl09NYBBDW21Ag223G2IJPIfY5EWWlEBDbho1UHp8BcG2JlTioKvwtnWRORTwwog3eKocSuwOxDsvlvsDcHvh74UpK6IslS6SRW8jFi0oPcMQqqw+OxxSGXBjAxnEUYMGDAGDBjDHAYJxE5lQ1MslknEMNt9CXlY73szbIPiATjhyzM5mzGojdAqKkZUc0NYebzBQNtW1/S2GUDAR+VZDDTAiJACxu7nd3PqzHdj88RXDA5tRV1J/Ol5Cf8Apwi23zcufpidr5XWJzGutwpKre2prbC56b98cfDWWGnpIomN2VfMfVzu3/yJwERkjcvNa6LpzFhqF+N1Mbb/ADVdseM4yWelkaqoQWLNqnpb+WX1ZPsSd/Ru+JaTJD7elUGAtA0LLbrdwwIPwN+vriYtgNdLKWRWKlSQDpbqLjofiMbcFsGASOOc9qoXRI4agwMt5JqdQ8gN/dUE2Xb87c77YhqDxBhp4iKbLawkAs5dAnxLPIxJY97nFnWxzZllsc8TRSqHjcWZT0IxUVwnGxcJVV1SlJCDqSjibVM/2eaR5rd9AA+ONUnifW1MkBoqQLFJM0YM7gGVlUsyi3ubA7772GHvLuC6KC3KpYVI/O0Bm/aa7fxwnIL1NLbvm1SenZY5Af5YBfz3iFVnedJKnLKw25kUkbSQzFem6gjfYXtib4ZzzNMwpObyaCVdTRssodGBXY3BBG4t9/bFmyQKeoB+YB/njKgL0sL4gqh/CmskcOklLQENq/sokufS5LKPpbDNnGbVSNDQQOJKuSMtJUMtliQbcwqNrk3Cj4YczhV4SbmVeYyndvaBCPgkca6R8rljb44ojk8Jqaxaeeqlci7O07L89hsB3tjh4OnrZOalJMWpFYCKoq1Lu1tmEdiCybbM2JzxJqn9mjp420vVzJT6vRWuX+N9II+uJTLa6NJvYoksIIlJIsEQHZFt6kAnp2wMRNbw/mZjdVr4mLKV81PptcEXBVrg/HGvJuIvZOVR1cHswAEcUobXDJYAABrXViOzWw3CqUqWDAgXuQbgW63+XfCtR5ccyPPqQGpSbwU/ZgDtJL9onqF6AfHEEzW52mkrDNTGbsryCx+ek3wv8SZTVVEBFRNTUkcbCXmRhmZCm6tqbSBv8NxtjvhpKKSeWlNJErRKrWaJNLo3RksNwDcHpY4Ts5yQCemaOqlNBPLy1F9Qgl13Upq2sxUqCQdN9sUMXB/HPtbGmlGidY7lgbCQHo8QO+62Yg+7ceuIfjWjWlgPtFXUVcsnkp6djoV3NgLrGBrtcE3x0eJWXQUOU6oU5ckLKYHXZ1kZhc6upvvcG98R1JlvEDpFIz0UnR15qjUhYXv7mxF7bYI28McItT1K0nPlhb2OORmhIXW4kYN1U3tqA+QGGiXw9gexllq5T6tUyC/0UgfcMKktHxBzVmMdE0iKUVg1jpYgkdQLGw649tm3Ea2vS07XNtip+/zbDA1D+MnD1NQ0K8mM8yaTTraR3IVRqNtTW32GKVti584gzKtqaIZlRAQLUANyxe4fYggMTbvf0viAiyKkqs2akMegtWuo5fk/IhHJFullZVAsPXFiWaZ//DtSMI6qQ6gpZUHm8pIFz5fUXG/xxcoxEcMcKwUEAhp10re7E7szdLse5tiQrq5IY2klYIii7MxsAMZajeTiKzbiqlpWCzzxxsegY2NvW3YfHClR5jFmuYSxMZuRDCjonnhV9RYMzWKs3YAHa2+JvhnhH2c1HNKSiSTUhYFnWO1lR3e5bSNh2wUxwVCuoZGDKwuCNwQehBxswg0lHX5fFLIBA0CSyyCmUEMsRYtZH6AgbhLAdr4dstrlmhSVN1kUOvyYXGA6cGDGMAHEHxFxC9MBopZ6jysx5VrLptsdRG57AXOJy+DTgIbIczqJgTPTcjZWX8oH1Bt7EWBUja4PriZODTgOAQMvmjXiSojAbU1Mr3PQNddVvmoT5b+uH8YqxpWXOKaoBsJquqpz8VWNVA+9NsWmMEjODBgwUYMGDAGDBgwGMRHEPEC00YNtcrnTFEPekc9APh6noBfEu2Kr4szKiOZWLz01QhCNUAyjbbyxKAQxOwvYDfvgJjh/iyWGqFHWyRySyEmN4yDpYjU0TqN107gMdiPjjnlTTWUqjtmc/wBA0DMf53+uOHjpY6eqWSGkaOeYALXc0QoHI6SE3F7WuGAvj1kbTNPRCeRZJvbKhpJEtpYpT2GmwAsVKn6YqLLqqlY0Z3OlVBZj6AC5P3Yr3Ms4nqzFXUt3p6aTUIVYB50IIkfT1FhbSjWJsdtxhs4qzKohg1U0HPfUAy3HlXu1iRqt6XGFzgyhSeGqljSWGWcMntBRY7mxW8SISAqNY37nucA3ZLncVXCssLakb6EHuGB3Uj0OFbMqxssrZZ2idqOp0NI8Y1GGVRpLMo3Ksum5Hphfy6qfKWdi1LUu5s7LUsJZSOwisV1/z9cWlTPzI1LIV1KCUa1xcbqe23TAV7x3xbSPDTVMVRDJ7PUpKUWQamSxVrKdyQCDb4HEvw216qrdDrSrCzwTDdSBGEKFhsCpt5Tbr8Diam4Roy2o0sBbrflLf+WEVcgDVky5ZUSUcUFzO6nVCZTvoVG8o0i5YjYXAwErT5gP9AS8oWligkSRbWZZQCHuD3Ju1+974lMwqY4MuhtUtTALGEdUEhNlFl06TcEen0thboMpzeohe9VTCKXUNTUwDyR9AxA28y3IB7WxsybO6jKl9mzBHkp02hq0QuNPZXAuVIHfAQWbcTVE1dTxLG3MkjePmopgaWBrMwVZtOl7rsb28xtvhi4jST2algaFKe9ZTrBEH1kKjamuRtsAel/icR8vEGUsWkmqmqKhpVlUxo4kXlseXHGALqALgjvck9cd6VkpeTNa6MwwUyN7NTt741bF2H222UDtfBHLxbIMyzmnoF80NN+XqPQsLaVPqLED5v8ADFnAYr3whypzDLXz7z1jl9R6iO/lHwF79PhixMRYxbARjODBXk4pXgoyNmkBK/k2nq5YmsN1OpWF7ar6gT6WO2LoqGsjH0BP8MUn4WUv9up5A4dHFQwFzqR1CKyntYXBFvtYsSrvGFbxCjbkxS6dccM6Syx3A1ot+lyAxBIYL3thpGIDjTLpZadeQA0kUqTCNjYSaGuUJOwv6n0GIrp4fzNKmMTrDJFq8o5qBHKg7bXJt1sDiWthUyzi2WesWBaZolWPXOZvK6EkhAoB8wJB83TbE7FnETTvAr3lRQzKAfKG6XPQE+nXARvGeXVU9Ny6ORInZrOzi45ZBDAbHfcY88AVJahRCoRoC1OwG41QnRcE9QQAfr8MROdccVEWZmjipuf+Q5ihGGrXqA89zZEHx3+/E/whkzU1KqSENKzPJIR0Mkjlmt8Bew+AwEziDz6krZDammjgXQfMycxi/YW6BRtv1xO4MBFZBlLQRAPJJI7WLs8hfz6QG06ugJ3sMSuMY8u9hc7DAe8R2e50lLA00gYotr6BqO5AFh8yMdVPVrILoyuOl1IYX+Ywu+JJ/wBXSAbXeIX6EXmQXHxwCdmtSEhohHqaopqj2uWMKdao7M0u3dlVhdPeAI2xZ2UZktRCk0d9Eihl1Cx0npcdsIVbRc3n0jU+iGFZXRwHWRHC3WXndGMpL9LnbfDP4fH/AFXSf+gn8sVDFgx5ZrYXpeOqdPNJzEiJsszRnlud9lI3N7bbb9r4imPBjiyvNoqiMSQuroe49R2PcH4HHbgDBgwYCF4m4liooRJJfzMEUD7R6XPRR8ScLuWcS01TUxc2dZpr6o4IQzxxbHzs2kayPtnYX2GHWpg1KQCAbGxIDWPY2PWxxXFRkFFEze15k8zOfykaFVZ7disIMmkbeS9tsVDjxPmSx0sj8hqoD3oowHJ9bj0HfvirciovacxpJooRQwmWQARS6yzpEGby+4gZTYld9/XHBkeSIswY0+ZRpy2s9OkiMZeaxB36jl6Rc4l+HalaaohMkdXHEtRUSM88TeRZIlVWZlFgSb37b4In+Ps1qIqghhHPAVGilSXRLI3U6kClpFJ7AgWG+GjLuIIo6eP2kwUjlf7kyqNA7Dt2tsBhYyfw6o5meeKuqJhIfMUnUk/ql1Gu3a1xiF45yOip2ENPCryvBUAqqmaUuyqELdWG99zbvgNnE/Djc72jLaelYXuZ6eRuat/eOhHCsb3O2H3g7NUlp1T2gzyxi0pdeXID+tGQCv1GEpskoWAb/RVch0gExRtFc27hXF/uxmDPqPKlkmNHWxu4CCSouxe26prZjpF8A2cZ5/JEqU9MNVVUErH3Eaj3pW/VXb5m2I+iypCFy+mciCEE1bg3Z3Jvyy32nN2fvaw2vhSg49p4hz2q4ZK6pGh5ACYqWMb2VbXNu32m67Y7KHxjy2jiEMQqJAtyXKAF2JuXJJFyxJN8F1ayKALDYDbAQMUpmv8A4iTe1PSi3cyuf5J+OObOvEHO/YkrNMcUEpNiiXKjopbVewPY4hq6p0hiHMcRJbfWwVbfU4rLi3PkzithyymkDQE8yolTe4TfSpH8T6kYpTNeIKipN55pJd7+ZiQPkOg+7HfwFmcsGYwPAoeQtoVGOlW1gixNthis8n1fS06xoqIAFUBVA7ACwxu1YSKWnzuXeSWjp/1VjaU/UkjHuSqzam8zpT1kYFyIrwyWHWwYlW/hiNJ2k4likrZqRb8yFFdvSz+ny2+/EuMU1RZkFqYc35ci+01UkJRVLM0Ji0rsvvedL7euHr+sSK9hTVx//VfA1P5xUqlPKzEBVjYknawCnFXeFWWwGoglpy1hSNJIrPfTJI6oQFBst+WTbruL9sdnGfE61sb04aSljVC8vOjKs7dYogp7MwuT6ADvjl4FzNKLnyy0VVFLM4/JRUzlURB5Re25JLMT8fhii2xgwpjxHi/Rq7/+WT8MZ/rIg7Q1l/T2WW/8sRWeKMvoWnV55uROFsHSYwuUv0JB3W/r64RzSpCs1RDWzpHLXrA7CW6tGLebUQSWADAEHG3jHNpKupjelpq+6oFbTG0WpeapZSWtcadVt+pxyz5VXPE8a5fUctqxaoapl1hVABW976j2N9sVk8cMRZdTzaadw089yWcs8kgXvqYXKj7sMOd5otPA8zAkIL2HUkkAAfMkD64qzKqjkZlFUVNPXRJHFMpaQPOAXfyeYahYR7fMYauJ8zSqgSeleKqjhYtJACWD3FlLKt28hOvSRvb4YK7cu43BmMNRE0MoZVOn8pGpkUFA0gFgzXtY97b74ar4q/MeJYZq2KMtLFyXikkBQxwyAWJdgV13UgKoJ6gdr4bazjemCfk3EsrbRxgNeR+yjb16nsLntiBhkbbCPkkz5jy3aqUqpLVFKoHlJuEjb866nVq1Hcjpjgp85ly+tZK2bVHWLr5q3PJqAoBiUC5tpsVBF9r+uPHCHEiUxkjkkBgjsqMtJIrzE2PMc2NyBdTsLm5xTXdTq9BXAGSALV1GkU0ahbR6bLIN7hgQNXY3xv8AFbN0jo1i3MkksWlQLmyyoWY+gGwv6kYj6vOVzKuNMnJWJFjl5kkbpMQHuRHrAFtQHm7X+uI2vqVny+qqZZA07zrDp1ABI4qoBVUdQDbUTvf7sA55lBU86pYsPZjSEIt9xL5tRt8RbfHL4WZ1HNlsKKTrhRUdW2YG2xt9lhuD3x15pnWjns8sPswhsoQ6pTIbgjrve6gAb3wnZdwTmawx8tqaJvZuQzAyK5S901WNtadiPUjANHHMilqeOUTPC5cPHBcs5CjTqC+bQNybd7X9McObZfJRxwsVEtLTOpWPSGaOJVtzC7HUZAb7DbtjD8O5oTTtzqTXT9HtNeRSLMrkncGwv8sQXHHEOYRgqUpKpYNM0yJHIVjAPl1Ev1O5tbYC5wDPwhK6V9bHIiq0pWpXQ110N+TGxFwx03Pz+GHPFZcJ8VZfSo8r1SvPUNzJCA7Bb76FLAnSt+hPrhwyHjWkrHZKeUSMgDEWI2PTqBfEVPYMc0uYxq6ozort7qlgGb5Am5+mOgYDizfJ46mIxShih6hWZD96kHGnJ+GqalUCCGOPa11UaiPi3U/U4kzhczjjeGmrIqaS4MovzLjShJsoffbUdh8sAxNihOIfEfMMrzOeAyc+JX1Kku943GoAN1Gx/hi+8V54seGpzFFlhIFREpAB6SLe+m/Y36HBK08P5RlucRiriR4JT5ZVhkMTBu4bRYEHqGtvh0yLhmno1K08YTV7zdWY+rMdz9cfLOX5lV5ZVEqXhlQ2ZTtf4Mp2YfPDt/8AkBXcu3Lg1Wtq0t19bXti4mrv4n4nhoadppmsAPKo95z2VR3Jx8wca8bTZlUc2XZV2jjBuqD/AKn1OOLPeIqmumD1Ehkfoo7AHsqjpv2GH3hTwSleJp60tDGqlxGLa2AUnzH80fecD1V5x6x9McBcDUn+jqV5aWFpGiVmZkDE6txckb7EY5vFqGnpMql5cMKPIViTTGgPnO9rC99OrDU4qf8AD7w9mzGdbqy06m8kluoHZb7E9vhfH0xJlEbU5pyg5RTl6e2i1rfdiL4CyH2PLqeA7lUuxHdmOo9ficMODUmPjviDLDTVc0O45cjIL+gJt/C2LL8MPCEzhaqr1JH1jjF1ZvRieqj0A3wwZz4UVP8ApOSugemfVJzFjmViLkd7CxIN7Ynv6QZvAPy1BFOo2Jp5bE/5WGDONTyVNHVx0lLUe0akaRo6q55Ma+6TKvmALeUagel8a4qquzenVeWtJSygcyQScySVejCMWGlT9o72OOKmzGGdpaXk1VBUVreeSZdRcD3o0k1beTUAO18T3ENZJpGXUCvHJoC83SRHTxWA1au7W2AG/fBpoqEjlzOjooQBHQKZ5LdF8nLiT57k4eRiufB6lnSObVypKcu2ioUEPO4YhnbVuynoCfTFis1sRVO5vTrPniI/51dfra6wwIbW7i4vi4xio+FM1SqzkAxKGWaoqFc+8UZAiHboLWt9cW6MWpBgxnHiSUKLkgD1JtiK9YxbHiOoVhdSCPUEEfeMJ0vGcqzpMY19gkk9nWS/mEhawlI/wmIKje/Q98EOpGFPPfDemqJhOpkp5/8AFgblsT2LW2NsSOY8ZUdO5SaoiRxa6ltxfpcDpiVoqxJUDxsHRhdWU3BHqDgEyj4azOmMnKq6ebWwYvUQsJDZQACyGxAAsBbucc4yjODVc9/YSVTQlzJpUE3ZlHZm2BPotsWDgtgYrnO+CK+pjdGkoVMjpI0iRyqyulgrA6tyBtvbEqsedLtqoJB01kSKR6EqOvyw44MDFW8UeGldmDo9RPSFowQuiJ1vq7E6r7HcHFX8S+GNbSuTJHqRiSHjvIL9bHSLgn4gY+oScLmd8UwgNBEDUzspUQxbncW87dEXfck/LFMVP4bUFJTT+01upJU2ij5TkKSSdVgmxAsADve59MWo/iPRDo8hPYCGW5+AGnc44aPnU7ZfSNIJWaNknjO/kCX13O/lOlBf3r4jueaWGWsogwhglkSppC2pSI2s7xG50MB5rdCOowTt25r4oRCP8gkhkY6QZYZI0S/5ztp2C9bd/XEZQ5zTRAKmZxWazTa4r86QveRmJ6ak8gHYDvixqOpWWJJFN1dQwPwIuMbOWMFfMGcUECVVRFBOxhY3iKE6dLkXUg9CpFr+nyx25G9XT1Ub0kE05iNlkVGCuhXSym43U2UjfYj0xdHFHHkNDMkbKXuQ0zKNoIybB3IHQtYAfPDVG4YAg3BFwfUHAxSVUIDA/tTzx1TctxNW07WUxnUwjdT5VY3AUna9t74tnhfOvaaaKQ6BIyKXRHDaGI6bHb64k5qdXUqwDKeoIuCPiDscaKDKIYL8mKOPVa+hAt7dL2G+IIbiPi40s0UQpppzMGKcrRuUFytmYG+nfCjlVdBXT5rHKrIZo0IjmXQ4VIjcgH7Lb3G2GHirhysqyVWanjRWDRNy35sbW94MGFj16DcdsaKfhfMQ6u1VSPKqaOc1LeTT3FwwuL74oioM+zBMrhqGeKBFiQDmIZJZntZfLdQus2sL33ucSXD/AIgU8UISurYGqCxZ9N9KajcJcC3lG3XtjsPh5HO6vXTSVbKbhGOiFT8Il2+84YI8jgWPliGIJa2nQtrfK1sCOeTLqOtQSGOCoU7ByqSbegaxxCVXhJlcjajSqD6KzKPuBx5qfDdUkL0NTNRFt2SKxiJ9eW2wPyxtXg6rI82a1Nx00pEo+o0m+AlMo4Mo6W3JpokI/O0At+0bn+ON/E7Woqm3XkSW7fmHERHwGSbyV9fJ8OdoH/wAwtcb8MxJPRwRpNKZXdmV6iQ61iTUU87EDUSL37XGAZMsrZ4qSl5EKVEYp49SrIsbg6FsQG8pBHa4wice5uavM6KmnRaVYTz5OdKltO3dCRcgEAfHEnnWeZak0K1VHVUrMAitvEAq2UAmOTdRfr6Yks98N1WSOpoI4TIoIeKe8iTo2+7NqIYG1mwEvP4kUYOmJnqWHUU8bS2+ZGw+/Gs8eyWNstrzbr+TQdenV98ckOaZhGmmLK4YbDdjOixiw6+UXtiH4O4ir8wzMlpEFLTgh+RcRvJawXU272NzcbbYBkh8SqYMqzpUUpY2BqIii39NYuv8cNFNVJIoZGV1PRlIIPyIxiqoUlQpIiup6q6hh9xwvf1dUqNqg51Md/8Ay8rRjf8AVuV/hiCazfJ4amMxzxrIh3sex9QeoPxGFOt8LodLAVlbHGRYp7QxS1v1j0xJrwU4bavrgn2eap3/AOYrcfLHg+G9K76pzPUH/jTO4/ZuB9LYqpjJXp1jWGnaMrEoUKjA6QNhe2IfxBq2MCUsR0y1j8lW38i2u77eig/fjc3h1l/VaZEPrHqjP3oQcVtx9RQU+YKkLcmSKn50bMXcPIrFyrkk9UQ2v3tiI2eH3EkdO8gk5s88SikiiiTWxWM3ZtQGkBmI3J6DFgDMczlHkpoKe/eeYuR81jXr9ce/DrLliy2ntbU6cxmsLszksST33OGW2AT6jMM2gGt4KapQdVgdkcD4BxY/LEdmXE0Ga0kkEV0qUKyezTjQzGNwdJvsQ3u7HviwSMRmbcL01VbnwxyEdCw3F/QixGAUYeH6SrpzLl7ex1Gki0Z0FHtYpLHe3XY3HxGO/NeHJZcqgowojYrEsjhhaER6WZgfzjcWFu5xuh8K8uUkiA3JJJMj3N/Xzb/9hjfP4eUroI357ILWU1EpAA7W1dO2KFHPcxoghy+mkjiGwqqkkeVL3YFz5pJZNx36k32xNL4o5bToscbuURQqiKF2WwHY2sbYnMu4EoIDeKkhU+ugE/e18TIplAsFW3yGCoXIOOqKsOmCdWfroN1b9lrHHbnHElNS6efMkeq+kMd2t1sBuccOfcDUlWLyRBZB7s0fkkSxuCrD44gDwPmKH8lmbMoJ08+FZSoP6x3JwRKjjkym1LSVM4+3oEUf7UhH8AcYrJsxdTd6WjX7RYzMPlcKgNvnjlg4LrJLiqzOdl6BYVWG4+JAvf5Y64fDGgFtUJlI7yyPJc+pBax+7AaaXhOnNudVT1ZtfTJUEq3/ALaEAg+hvj1T09U6lKaCHL4ifeIVpCPURpZVPxYn5HG1/DHLSNqSNfQrqUj5EG4xHt4dzw39jzKqhW+0bkTIL/8ANv8AxwGyHLJI+ZFRxuJW8stbU3JJ9Vv5pD1sBZB/DGOIKMUuXCgplMk1QrQoD1JcWklkPoLliT3IGPEFLnkYK82imsbh3V0Yj0sosPnjfDlWbsxZ6ukS/ZKctpHoCxF/riBlyai5FNFFe/LjVL+ukAXxXeW0Fc9VVwx5lJHNFMXWKVA6tE+6MO+ne23S2J9skzaxAzCHboTTC5+e9vuxH1fAeYTSJM9fGs0fuyRU4VgvdSdXmU91O2AjqXNQlBmL1sd53laKQBbJIxTTGIy/VbC/w3wS5tmlFRUiXpNbrFBFEdbSuxAG52Gy7nsMS82T5yrD+00dQt76ZYdFrDYjT3vbENQ0dfDWNV1tE1XJvy2hmVlhUnpHG1v2uuAtKDVoXVYNYXt0vbf+ONmE4eID2F8tzD90vX9rE5kGeGpQuaeaCxtpmUKTt1ABO3bBVL+J/HtfSZnNFDUPHGApVfKRuo6XBtviLn8Sa+Z7UdRUtpTU/M5O/S9gFG1+25x9B1mSwSkGWGNyO7IGP3kY0NwtSHrTQful/DFZxSWS+INbMi2qaySTpJpWnVEuexcfztfHe/F1eJGQT1nl6ljSAna+wJsfoTi3DwjRnrS0/wC6X8MDcJ0Z60tP+6X8MBUVFxbmzM558mkj8krNRq9z01gm4HyGMvxXm6B1eeSSVe1OlO8ahluupzsG7lR2se+Ld/onSfosH7pfwxj+iNH+iwfu1/DEMUpnHHWcQLGwnfz+Uhlp2Os9lWMsbdeuN02cZmzU08/tZnTWIylNCwXULNsN9x9oDFzNwpSfo0H7pfwxyvwHQn/dYvoLfyOKYqTiyplBgnrqiZWCssYejiZfOPMp0PpJt644cr8S5II9CZjLpWwUSUiubDsCW2A+JxczeHeXnrSQn/L/AN8ZHh9l4N/Y4L/8gwMqic74qzLMU0JNLNCdmCRLEL+h0ncd9zbE3w1xZU08Yp45TDyxZkShEgVvzgXVjqPq3e2LcfgDLz1o4P3Yx6XgOgHSkhH+QYGVVE3i1MFP+skJ+ytDZh89TaccEXjTVX81UbA9qWPcftbYuqXgqiYWNLAR1/u1H8hj0nBtEBYUsH7tfww2GVSuX+NdSVJmqGVr+UR00bArbYklhvftjcfGSYgH21gSbEexx7D197f5DFv/ANBaC5PskFz1/JjGDwFQH/dIP2BhsMqnf66pwSDUSuL7MtPCu3yN8QnEHGUNW7mWSd9em7NDCLaFYAhQdiAzd++L7Xw/y8dKOD9gY1L4a5aCT7HDc/q/9MNhlVBS+LjwRpFFUS6I1Cr/AGWIWAFu7XOJX+uK0at7bKWIuUFHHsfS5a33Yss+G+W/ocH7ONbeGGWH/c4vuP44bDKqiTxwnBOmWRvQGGJf+pvjkk8Zc1EYfXBpJsPLGW/Z1avvGLgPhbll7+xxfx/HHmPwrywEn2OPf1uf5nAyqmHi/mrMqiSluew5fb1LMAMdtf4s1qqxSpp1ZdyjhHY/BeWpW/8AmxZ/9WGWfoUP3H8cZHhllg/3OH7j+OBlVLTeOVTyxzHbX30Qx6fha5v09cdMfjdJy2Zp5A491BTxEEW66tW33Ys5PCvLB/ucXrvc/wDXHuPwwyxTcUcX1BP/AFwMqpD421PLvznEl/dEEOm3Y3P12tjyfGuoEYPtEpf05MAUem9r2+mLlXgDLwLexwb/AKgx6i4DoFFhSQfuwf54GVQq+N2aDrMh9fyKX/liVi8b6ixvLKT2Aigsfmbbfdi6DwRQ7f2SDb/hr+GPP9BqG/8A5SD92PngZVH1XjlXn+7kA331RxnbsBYDHK3jfmn+NH+5TF9/0Hof0SD92v4YP6D0P6JT/u1/DAyqIp/G/MdX5SYabb6Iow30LKRjobxvqrG0s17bbQWv8bRXt8sXevA9COlJB+7X8MZ/oTQ/okH7tfww2GVRFB41V12507kW8vLjiBvfuWU7W9Bj3S+NlaZTzJnEXbTHEzj6lQD/AAxeo4Lof0SDb/hr+GM/0Oov0SD92v4YGVSUnjhUj3JZD/zxQ/8A1GI5vHDM/wDFiH/spi//AOh1F+iwev8Adr+GM/0Ro/0WDb/hr+GBlfPx8cM0/wAWL5cpMWb4Nca1WYCoNS4bQU02QIBe9+g36DDmnCFGpuKWAH15a/hjvo8ujiBEcaICbkIoW59TbEMr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22" name="AutoShape 10" descr="data:image/jpeg;base64,/9j/4AAQSkZJRgABAQAAAQABAAD/2wCEAAkGBhQSEBUUExQVFRUWFxwXGBcXFx0YHBgZGhgcHBwdHRwcHiYgHR4jHB8WIDAgIycpLC0sGB8xNTAsNSYrLCkBCQoKDgwODw8PFCkYFBgpKSkpKSkpKSkpKSkpKSkpKSkpKSkpKSkpKSkpKSkpKSkpKSkpKSkpKSkpKSkpKSkpKf/AABEIAJ8BPgMBIgACEQEDEQH/xAAcAAACAgMBAQAAAAAAAAAAAAAABgUHAQMEAgj/xABKEAACAQIEBAMFAwgGCAYDAAABAgMEEQAFEiEGEzFBByJRFDJhcYFSkdEjQlRikpOhsRYXJDNTghUlQ0RjcsHhCDRzg6LCGISU/8QAFwEBAQEBAAAAAAAAAAAAAAAAAAECA//EABkRAQEBAAMAAAAAAAAAAAAAAAABERIhMf/aAAwDAQACEQMRAD8AvHBgwYAwYMGAMGDBgDBgwYAwYMGAMGDBgDBjBOPLyAC5NgOpOA9E4X6Pjemlrnoo2LyohZiLaRYgFb33YX6DC34oeIsVPRSJTzxtUP5AEYMUDdW2O1he3xOKV8OMwaPNqVgxF5QrfEPsQfni4mvq4YzjAOM3xFGDBgwBgwYxgM4MYwYDODBfBgDBgwYAwYMGAMGDBgDBgwYAwYxfGitrkiTXIyootdmNhubDf54DowYwpxm+AMGDBgDBgwYDBOFiv41WPM4qMrtIpvJewWQjUkfpqZQT9RiU4hzkU1O0mku2yog6vIxsij4k2wncQUUdNlTGuWSR5pOZLJCLtFK3uspJFgllQH4fPAWIDjOE/wAOs3qpoSKmF1CbRzOApmXsSlzY26noe2G/AZwYMGAMGFTOuOGpZbSUk5jL8uORSjcyQi6hUBuAdxqPpiV4fzpqlHLwyQMjlGSS17gA3BUkEb9RgJbHJmRk5T8nSZNJ0Br6dVtr23tfHXjBGA+eKzx1zEPbRAmk2ZdBNyDvuT64gONPEqqzGyueVEB/dITpJ7s3c/AHph38YfDDTzK+msF9+aP0JO7r8+4xUdDytZ52vRpb+7tfVY6eu1r2vjUc65xv9cSsTSZfWo143eB1caWDoT194bfD4Y4aOnRg5eVY9K6lBVm5jfZFgQD8TYY0Mp2NrX6f9sB9RU/F61KQ1COYqVF5sjkW5jlbCFe7WJJNu4AGG6nlDKGHQgHcW6i/Ttim/CHJZZaFZYmgUpI6apYjKwFwbp5wo6+nri3cspnjjCySGVtyXIC3ufRdgB0AxG468YJwE4R+MuO2iiqFpEErQRs0spNo4TY2BP5z/qjp3tiKmeLeNqfLog9QzeY2VFF2YjrYfD1OOPLs4r6pBLFBBDE41RmZ2Zyp3BKILC47Xx86TcZ1MtTBUVD894NOnWAQQrXsRaxvvc29PTF0ZJ48UUgtLHLC3oF5g+mnf+GLjOpusz6vjqFpkjpZpXjL7M6CNQQNT3B2JNgBvcYj6/iKpp5AlTmFNDIQG0GmcxgHtzNQ+/bGMh4zpKnOC0MhYS04iGpGSzo5bTdh1ZST/lOH+WnVwQyhgeoIBB+hxFJ7cY1NOokqadZKci/tFI/MAH2mQ2YL32vbDXl2ZRzxrLC6yIwurKbg4URk/wDo6viMBK0lUxikguSscrKWR0H5oYgqQNt8ep6L2DM4XiuIK1mikiGyJNp1LIq9Bq0kH78FO18ZxgYzgDBgwYAwYMGAMGMHELmmeSwPdqd5If8AEi87Ltvqj963X3b/ACwGrOsxeCrpmLHkysYGXawkbzI5P+Ur/mGOHxOXVQhBfz1EC7bneZe2OnMzDmdDLHBMjFh5WB3jkXzISOqkMBsd8Q9bnL1ixRx00lQYZY3kljZUh5sZuVVpN2APcD03xQ9FrDCjQvJmFSs4YpRwOeUFYg1DjylyR/swbgD8474112Ze26KSoSoomkNyptaZFF2jWVCQCe42NgcSdbxHTUWmnRWZ1UBKeBC7aeg2Gyj4sRiBhGM4WMqz+tmlUNQGCG/meWVdVv1US/w6nDPgDGDgOI3NuIYKZbzSKpOwW92Y+iqPMx+AGAQK/N6oZoymOCpkViIRzrJTJ9uVLbP+sTfsBh4z6knlonWExGYqLa1DRsdiQQfzW3G/S+Fqs4OXMZubLTJBEWDNqS1RPa1tX+Gu3TdiPTD1TwKihVFlUWAHYDYDFRVnDeYPl1R/bnlpUZbCJYiaYt3ZX1Pp+Q0j4YszLc1hnTXDKkq+qMGHrbbofhhI4oyXM2qGZKh5KR+sUPLjkQegLqQ/fuL46uDJ6CldqeMzRVEza2SpDLLIwHUXGk7X93bAPGM4wDjOIrw8QNrgGxuPgcehjODAGDBjxJIACTYAbknbAK3iHRe0U8VNrKLUVCROVNjoIYkD7hj5t4p4YmoKhoZlIsbq1vK69mU+n8jfH0FXNVZiRLTGNKeFxJDrU3qXQ+v+zj6qD1N79MdtZDR5rG1PUR2lT3on8ssTEdVPcejC4NsWM2a+bcgekVz7Wkzp1AiZVv8AA3F7H1GPXEGaiqqAYYRFGAI4ol30i+2/diTcnuThv4w8FKqlJenvUw7m6jzrb1Xv8xiH8MeGnq8yiGk6IXEsp6aQhG3zLWFvwOKytLwc4po4aOKkaUR1Gt9SOCt3LHZSdj2Fr4shs5g5pi5sfNC6jHrGoL6lb3tbFe8HZBS1GUO9ZGpjM1RKGOxRTI26sNxiMk4bWVKOht+WkSSpeZ/NJEn+zDk+8LaVKnYgHEaO8lTLmBKwM0VICVeYbPNbYrET7qdQZOp7euOnO+GYzls9LCqxK0TgW2FyL3JPxtcnHHScTGjpCcwRKfk2jDKwKzWGxjQbi4t5T3OIWPL6vOWD1GukoNisANpJx6uR7qn09PvwUveF/CWXVtHJE9O7TKfy0rXtqubCKRTa1uw+t8OPDnh9Q5Qkk5Ooi95ZbEqp/NAAt6dBcnG5OOsspEEMUieQmNYYVLNqBtYKB1vtc4nc9oTU0jqLhyupN7FZB5kO4NiGA64IRqqup0y/Mah4hNaqZrbxtvoERvYMllI32Iwx0bV9Oq+VauPSD74SZdvduQFkt9ryk98ImZz69VOwZamRVhqY6h1BqF5bSczUvlQoRZX6bgHphnpePUo6WOGo1+0oii0oEQkAsNQk3jItbcHfBXbmPEYkKCSirwY5FkAEGoFkBsNQJFrm+x7YinrZ6nOKL2iFoIQsssMbEFzIigapALhdibC/pfG7KuMKZJJKiprYnlk8iQQMZRGim4UKou79y1sS2Q0clRVtXTI0SiPlU8TW1LGbFnYdmYjp2AGAahj1jAxnEUYMGDAGDBgwBjTUVKoNTsqgb3YgD7zjawxAHgekLl3i5rHe8rNJ/BiR/DAL/FFdRmnq56N4TUpHpaWIglVdgpJK7EgEm56YdMsoUghSKMAIihVHwH49cROayUwU0fLDmYaTDEBcIdizW9xQN7m3SwuccVPPX0gEXJSsRRZHWQRyaRsvMVtie2pdvhgjd4jWFAzfnI8TRkdQ4lXTb53t9cSVXn9JBIVlmhikIBId1RiD062JHXEGKGoqpBLWcuOCE8wU0Z5jF1GpTKw6leoVR1tiahjpK+ESaIp43GxZAfobi4IN9jiiTp6lHUMjKynoykEH5EbY3Y4sryeKnTRCgjS5bSuwBPWw7Y7cRWDiteJaKjgzB5I6ieOtlAYxxaHJHS45q6U/aGLKOE/jGnoJWCS00dVUkWSJQDJ8y35ij7RO2A88K0VXzRJVVjMDcx055eq1ushQeYjrZdh6nDkMKPBXAsVGzzCNY5pRYorMyxrt5FLbnpcttfDcMEhH44yGfS08VfJTqGBdHlCx2O1lYqTGTt6i56b4UeH+Ictp6lGmE81VfySmYVdidvJo929/sg4t+spElRo5FV0YWKsAQfmDhFlyKmyxgIqyOk1AsqTRo4tffSxs9vhc4of43uAd/rtj1is6bjurmqUho2hrBqAlkWF44o12udes3NuwxZinEVnBjF8AOADhR46maZoKCNrGpY84j3lp03kI9L7L/mw2scKHB6GoqamvcWEjciAf8GI21D/nfUfoMEpqpKRY0VEGlEAVQOwAsMLvHVPByld4WlmuEgER0Slz0CuN1HUnsAMMGYVywxNI5IVRckAsbfIAnCdVcSU9RmVBypRIBzgbXsGaMadyAL2DC3XBXrKaDN4ojqlpX7pHJrdgLe6ZV03N/wA4qcI+d8Y+xSzMsBpqiqjZJqci4Wa35OZCNmRruDb09cXcBhP8RMj1xx1kaB5qJ+cq2vrQe+n1G4+IxUcWRcQZbBQw0rSiRURQ145CGYWYk+T7W+OLMuMKKmnlqafXVVlSEijiCtcaVsALqCFJ3NsPmTZzFUxLJC6srAHZgbXANj6EX6HHY0KkgkAkdDa9vl6YBB4f4FlqJRW5oRLN70cH+zgHbboW6f8AfDNxbmxp6R2T+9a0cK/alc6UH3m/yGJeWUKCSQANySbAYrHjzilJ6qCKlqItdKWna7LYsoACBm8uoqz2PY4DzwLTrPPSxaE/scJkmYJpJqHZkUMepITU2/2gcWmBiv8AwozSKo9smEgaaaoZ5E7og8kQv3GkE3+OLBGFIgeNOHRWUU0Vrsy3XtdlOpRf0JFvrirskzcQTJL7LWvBGHgmMp56pF5Ta35pjcEabE2ucXeRhT4o4CSpJaORoXZlaTSSFl09NYBBDW21Ag223G2IJPIfY5EWWlEBDbho1UHp8BcG2JlTioKvwtnWRORTwwog3eKocSuwOxDsvlvsDcHvh74UpK6IslS6SRW8jFi0oPcMQqqw+OxxSGXBjAxnEUYMGDAGDBjDHAYJxE5lQ1MslknEMNt9CXlY73szbIPiATjhyzM5mzGojdAqKkZUc0NYebzBQNtW1/S2GUDAR+VZDDTAiJACxu7nd3PqzHdj88RXDA5tRV1J/Ol5Cf8Apwi23zcufpidr5XWJzGutwpKre2prbC56b98cfDWWGnpIomN2VfMfVzu3/yJwERkjcvNa6LpzFhqF+N1Mbb/ADVdseM4yWelkaqoQWLNqnpb+WX1ZPsSd/Ru+JaTJD7elUGAtA0LLbrdwwIPwN+vriYtgNdLKWRWKlSQDpbqLjofiMbcFsGASOOc9qoXRI4agwMt5JqdQ8gN/dUE2Xb87c77YhqDxBhp4iKbLawkAs5dAnxLPIxJY97nFnWxzZllsc8TRSqHjcWZT0IxUVwnGxcJVV1SlJCDqSjibVM/2eaR5rd9AA+ONUnifW1MkBoqQLFJM0YM7gGVlUsyi3ubA7772GHvLuC6KC3KpYVI/O0Bm/aa7fxwnIL1NLbvm1SenZY5Af5YBfz3iFVnedJKnLKw25kUkbSQzFem6gjfYXtib4ZzzNMwpObyaCVdTRssodGBXY3BBG4t9/bFmyQKeoB+YB/njKgL0sL4gqh/CmskcOklLQENq/sokufS5LKPpbDNnGbVSNDQQOJKuSMtJUMtliQbcwqNrk3Cj4YczhV4SbmVeYyndvaBCPgkca6R8rljb44ojk8Jqaxaeeqlci7O07L89hsB3tjh4OnrZOalJMWpFYCKoq1Lu1tmEdiCybbM2JzxJqn9mjp420vVzJT6vRWuX+N9II+uJTLa6NJvYoksIIlJIsEQHZFt6kAnp2wMRNbw/mZjdVr4mLKV81PptcEXBVrg/HGvJuIvZOVR1cHswAEcUobXDJYAABrXViOzWw3CqUqWDAgXuQbgW63+XfCtR5ccyPPqQGpSbwU/ZgDtJL9onqF6AfHEEzW52mkrDNTGbsryCx+ek3wv8SZTVVEBFRNTUkcbCXmRhmZCm6tqbSBv8NxtjvhpKKSeWlNJErRKrWaJNLo3RksNwDcHpY4Ts5yQCemaOqlNBPLy1F9Qgl13Upq2sxUqCQdN9sUMXB/HPtbGmlGidY7lgbCQHo8QO+62Yg+7ceuIfjWjWlgPtFXUVcsnkp6djoV3NgLrGBrtcE3x0eJWXQUOU6oU5ckLKYHXZ1kZhc6upvvcG98R1JlvEDpFIz0UnR15qjUhYXv7mxF7bYI28McItT1K0nPlhb2OORmhIXW4kYN1U3tqA+QGGiXw9gexllq5T6tUyC/0UgfcMKktHxBzVmMdE0iKUVg1jpYgkdQLGw649tm3Ea2vS07XNtip+/zbDA1D+MnD1NQ0K8mM8yaTTraR3IVRqNtTW32GKVti584gzKtqaIZlRAQLUANyxe4fYggMTbvf0viAiyKkqs2akMegtWuo5fk/IhHJFullZVAsPXFiWaZ//DtSMI6qQ6gpZUHm8pIFz5fUXG/xxcoxEcMcKwUEAhp10re7E7szdLse5tiQrq5IY2klYIii7MxsAMZajeTiKzbiqlpWCzzxxsegY2NvW3YfHClR5jFmuYSxMZuRDCjonnhV9RYMzWKs3YAHa2+JvhnhH2c1HNKSiSTUhYFnWO1lR3e5bSNh2wUxwVCuoZGDKwuCNwQehBxswg0lHX5fFLIBA0CSyyCmUEMsRYtZH6AgbhLAdr4dstrlmhSVN1kUOvyYXGA6cGDGMAHEHxFxC9MBopZ6jysx5VrLptsdRG57AXOJy+DTgIbIczqJgTPTcjZWX8oH1Bt7EWBUja4PriZODTgOAQMvmjXiSojAbU1Mr3PQNddVvmoT5b+uH8YqxpWXOKaoBsJquqpz8VWNVA+9NsWmMEjODBgwUYMGDAGDBgwGMRHEPEC00YNtcrnTFEPekc9APh6noBfEu2Kr4szKiOZWLz01QhCNUAyjbbyxKAQxOwvYDfvgJjh/iyWGqFHWyRySyEmN4yDpYjU0TqN107gMdiPjjnlTTWUqjtmc/wBA0DMf53+uOHjpY6eqWSGkaOeYALXc0QoHI6SE3F7WuGAvj1kbTNPRCeRZJvbKhpJEtpYpT2GmwAsVKn6YqLLqqlY0Z3OlVBZj6AC5P3Yr3Ms4nqzFXUt3p6aTUIVYB50IIkfT1FhbSjWJsdtxhs4qzKohg1U0HPfUAy3HlXu1iRqt6XGFzgyhSeGqljSWGWcMntBRY7mxW8SISAqNY37nucA3ZLncVXCssLakb6EHuGB3Uj0OFbMqxssrZZ2idqOp0NI8Y1GGVRpLMo3Ksum5Hphfy6qfKWdi1LUu5s7LUsJZSOwisV1/z9cWlTPzI1LIV1KCUa1xcbqe23TAV7x3xbSPDTVMVRDJ7PUpKUWQamSxVrKdyQCDb4HEvw216qrdDrSrCzwTDdSBGEKFhsCpt5Tbr8Diam4Roy2o0sBbrflLf+WEVcgDVky5ZUSUcUFzO6nVCZTvoVG8o0i5YjYXAwErT5gP9AS8oWligkSRbWZZQCHuD3Ju1+974lMwqY4MuhtUtTALGEdUEhNlFl06TcEen0thboMpzeohe9VTCKXUNTUwDyR9AxA28y3IB7WxsybO6jKl9mzBHkp02hq0QuNPZXAuVIHfAQWbcTVE1dTxLG3MkjePmopgaWBrMwVZtOl7rsb28xtvhi4jST2algaFKe9ZTrBEH1kKjamuRtsAel/icR8vEGUsWkmqmqKhpVlUxo4kXlseXHGALqALgjvck9cd6VkpeTNa6MwwUyN7NTt741bF2H222UDtfBHLxbIMyzmnoF80NN+XqPQsLaVPqLED5v8ADFnAYr3whypzDLXz7z1jl9R6iO/lHwF79PhixMRYxbARjODBXk4pXgoyNmkBK/k2nq5YmsN1OpWF7ar6gT6WO2LoqGsjH0BP8MUn4WUv9up5A4dHFQwFzqR1CKyntYXBFvtYsSrvGFbxCjbkxS6dccM6Syx3A1ot+lyAxBIYL3thpGIDjTLpZadeQA0kUqTCNjYSaGuUJOwv6n0GIrp4fzNKmMTrDJFq8o5qBHKg7bXJt1sDiWthUyzi2WesWBaZolWPXOZvK6EkhAoB8wJB83TbE7FnETTvAr3lRQzKAfKG6XPQE+nXARvGeXVU9Ny6ORInZrOzi45ZBDAbHfcY88AVJahRCoRoC1OwG41QnRcE9QQAfr8MROdccVEWZmjipuf+Q5ihGGrXqA89zZEHx3+/E/whkzU1KqSENKzPJIR0Mkjlmt8Bew+AwEziDz6krZDammjgXQfMycxi/YW6BRtv1xO4MBFZBlLQRAPJJI7WLs8hfz6QG06ugJ3sMSuMY8u9hc7DAe8R2e50lLA00gYotr6BqO5AFh8yMdVPVrILoyuOl1IYX+Ywu+JJ/wBXSAbXeIX6EXmQXHxwCdmtSEhohHqaopqj2uWMKdao7M0u3dlVhdPeAI2xZ2UZktRCk0d9Eihl1Cx0npcdsIVbRc3n0jU+iGFZXRwHWRHC3WXndGMpL9LnbfDP4fH/AFXSf+gn8sVDFgx5ZrYXpeOqdPNJzEiJsszRnlud9lI3N7bbb9r4imPBjiyvNoqiMSQuroe49R2PcH4HHbgDBgwYCF4m4liooRJJfzMEUD7R6XPRR8ScLuWcS01TUxc2dZpr6o4IQzxxbHzs2kayPtnYX2GHWpg1KQCAbGxIDWPY2PWxxXFRkFFEze15k8zOfykaFVZ7disIMmkbeS9tsVDjxPmSx0sj8hqoD3oowHJ9bj0HfvirciovacxpJooRQwmWQARS6yzpEGby+4gZTYld9/XHBkeSIswY0+ZRpy2s9OkiMZeaxB36jl6Rc4l+HalaaohMkdXHEtRUSM88TeRZIlVWZlFgSb37b4In+Ps1qIqghhHPAVGilSXRLI3U6kClpFJ7AgWG+GjLuIIo6eP2kwUjlf7kyqNA7Dt2tsBhYyfw6o5meeKuqJhIfMUnUk/ql1Gu3a1xiF45yOip2ENPCryvBUAqqmaUuyqELdWG99zbvgNnE/Djc72jLaelYXuZ6eRuat/eOhHCsb3O2H3g7NUlp1T2gzyxi0pdeXID+tGQCv1GEpskoWAb/RVch0gExRtFc27hXF/uxmDPqPKlkmNHWxu4CCSouxe26prZjpF8A2cZ5/JEqU9MNVVUErH3Eaj3pW/VXb5m2I+iypCFy+mciCEE1bg3Z3Jvyy32nN2fvaw2vhSg49p4hz2q4ZK6pGh5ACYqWMb2VbXNu32m67Y7KHxjy2jiEMQqJAtyXKAF2JuXJJFyxJN8F1ayKALDYDbAQMUpmv8A4iTe1PSi3cyuf5J+OObOvEHO/YkrNMcUEpNiiXKjopbVewPY4hq6p0hiHMcRJbfWwVbfU4rLi3PkzithyymkDQE8yolTe4TfSpH8T6kYpTNeIKipN55pJd7+ZiQPkOg+7HfwFmcsGYwPAoeQtoVGOlW1gixNthis8n1fS06xoqIAFUBVA7ACwxu1YSKWnzuXeSWjp/1VjaU/UkjHuSqzam8zpT1kYFyIrwyWHWwYlW/hiNJ2k4likrZqRb8yFFdvSz+ny2+/EuMU1RZkFqYc35ci+01UkJRVLM0Ji0rsvvedL7euHr+sSK9hTVx//VfA1P5xUqlPKzEBVjYknawCnFXeFWWwGoglpy1hSNJIrPfTJI6oQFBst+WTbruL9sdnGfE61sb04aSljVC8vOjKs7dYogp7MwuT6ADvjl4FzNKLnyy0VVFLM4/JRUzlURB5Re25JLMT8fhii2xgwpjxHi/Rq7/+WT8MZ/rIg7Q1l/T2WW/8sRWeKMvoWnV55uROFsHSYwuUv0JB3W/r64RzSpCs1RDWzpHLXrA7CW6tGLebUQSWADAEHG3jHNpKupjelpq+6oFbTG0WpeapZSWtcadVt+pxyz5VXPE8a5fUctqxaoapl1hVABW976j2N9sVk8cMRZdTzaadw089yWcs8kgXvqYXKj7sMOd5otPA8zAkIL2HUkkAAfMkD64qzKqjkZlFUVNPXRJHFMpaQPOAXfyeYahYR7fMYauJ8zSqgSeleKqjhYtJACWD3FlLKt28hOvSRvb4YK7cu43BmMNRE0MoZVOn8pGpkUFA0gFgzXtY97b74ar4q/MeJYZq2KMtLFyXikkBQxwyAWJdgV13UgKoJ6gdr4bazjemCfk3EsrbRxgNeR+yjb16nsLntiBhkbbCPkkz5jy3aqUqpLVFKoHlJuEjb866nVq1Hcjpjgp85ly+tZK2bVHWLr5q3PJqAoBiUC5tpsVBF9r+uPHCHEiUxkjkkBgjsqMtJIrzE2PMc2NyBdTsLm5xTXdTq9BXAGSALV1GkU0ahbR6bLIN7hgQNXY3xv8AFbN0jo1i3MkksWlQLmyyoWY+gGwv6kYj6vOVzKuNMnJWJFjl5kkbpMQHuRHrAFtQHm7X+uI2vqVny+qqZZA07zrDp1ABI4qoBVUdQDbUTvf7sA55lBU86pYsPZjSEIt9xL5tRt8RbfHL4WZ1HNlsKKTrhRUdW2YG2xt9lhuD3x15pnWjns8sPswhsoQ6pTIbgjrve6gAb3wnZdwTmawx8tqaJvZuQzAyK5S901WNtadiPUjANHHMilqeOUTPC5cPHBcs5CjTqC+bQNybd7X9McObZfJRxwsVEtLTOpWPSGaOJVtzC7HUZAb7DbtjD8O5oTTtzqTXT9HtNeRSLMrkncGwv8sQXHHEOYRgqUpKpYNM0yJHIVjAPl1Ev1O5tbYC5wDPwhK6V9bHIiq0pWpXQ110N+TGxFwx03Pz+GHPFZcJ8VZfSo8r1SvPUNzJCA7Bb76FLAnSt+hPrhwyHjWkrHZKeUSMgDEWI2PTqBfEVPYMc0uYxq6ozort7qlgGb5Am5+mOgYDizfJ46mIxShih6hWZD96kHGnJ+GqalUCCGOPa11UaiPi3U/U4kzhczjjeGmrIqaS4MovzLjShJsoffbUdh8sAxNihOIfEfMMrzOeAyc+JX1Kku943GoAN1Gx/hi+8V54seGpzFFlhIFREpAB6SLe+m/Y36HBK08P5RlucRiriR4JT5ZVhkMTBu4bRYEHqGtvh0yLhmno1K08YTV7zdWY+rMdz9cfLOX5lV5ZVEqXhlQ2ZTtf4Mp2YfPDt/8AkBXcu3Lg1Wtq0t19bXti4mrv4n4nhoadppmsAPKo95z2VR3Jx8wca8bTZlUc2XZV2jjBuqD/AKn1OOLPeIqmumD1Ehkfoo7AHsqjpv2GH3hTwSleJp60tDGqlxGLa2AUnzH80fecD1V5x6x9McBcDUn+jqV5aWFpGiVmZkDE6txckb7EY5vFqGnpMql5cMKPIViTTGgPnO9rC99OrDU4qf8AD7w9mzGdbqy06m8kluoHZb7E9vhfH0xJlEbU5pyg5RTl6e2i1rfdiL4CyH2PLqeA7lUuxHdmOo9ficMODUmPjviDLDTVc0O45cjIL+gJt/C2LL8MPCEzhaqr1JH1jjF1ZvRieqj0A3wwZz4UVP8ApOSugemfVJzFjmViLkd7CxIN7Ynv6QZvAPy1BFOo2Jp5bE/5WGDONTyVNHVx0lLUe0akaRo6q55Ma+6TKvmALeUagel8a4qquzenVeWtJSygcyQScySVejCMWGlT9o72OOKmzGGdpaXk1VBUVreeSZdRcD3o0k1beTUAO18T3ENZJpGXUCvHJoC83SRHTxWA1au7W2AG/fBpoqEjlzOjooQBHQKZ5LdF8nLiT57k4eRiufB6lnSObVypKcu2ioUEPO4YhnbVuynoCfTFis1sRVO5vTrPniI/51dfra6wwIbW7i4vi4xio+FM1SqzkAxKGWaoqFc+8UZAiHboLWt9cW6MWpBgxnHiSUKLkgD1JtiK9YxbHiOoVhdSCPUEEfeMJ0vGcqzpMY19gkk9nWS/mEhawlI/wmIKje/Q98EOpGFPPfDemqJhOpkp5/8AFgblsT2LW2NsSOY8ZUdO5SaoiRxa6ltxfpcDpiVoqxJUDxsHRhdWU3BHqDgEyj4azOmMnKq6ebWwYvUQsJDZQACyGxAAsBbucc4yjODVc9/YSVTQlzJpUE3ZlHZm2BPotsWDgtgYrnO+CK+pjdGkoVMjpI0iRyqyulgrA6tyBtvbEqsedLtqoJB01kSKR6EqOvyw44MDFW8UeGldmDo9RPSFowQuiJ1vq7E6r7HcHFX8S+GNbSuTJHqRiSHjvIL9bHSLgn4gY+oScLmd8UwgNBEDUzspUQxbncW87dEXfck/LFMVP4bUFJTT+01upJU2ij5TkKSSdVgmxAsADve59MWo/iPRDo8hPYCGW5+AGnc44aPnU7ZfSNIJWaNknjO/kCX13O/lOlBf3r4jueaWGWsogwhglkSppC2pSI2s7xG50MB5rdCOowTt25r4oRCP8gkhkY6QZYZI0S/5ztp2C9bd/XEZQ5zTRAKmZxWazTa4r86QveRmJ6ak8gHYDvixqOpWWJJFN1dQwPwIuMbOWMFfMGcUECVVRFBOxhY3iKE6dLkXUg9CpFr+nyx25G9XT1Ub0kE05iNlkVGCuhXSym43U2UjfYj0xdHFHHkNDMkbKXuQ0zKNoIybB3IHQtYAfPDVG4YAg3BFwfUHAxSVUIDA/tTzx1TctxNW07WUxnUwjdT5VY3AUna9t74tnhfOvaaaKQ6BIyKXRHDaGI6bHb64k5qdXUqwDKeoIuCPiDscaKDKIYL8mKOPVa+hAt7dL2G+IIbiPi40s0UQpppzMGKcrRuUFytmYG+nfCjlVdBXT5rHKrIZo0IjmXQ4VIjcgH7Lb3G2GHirhysqyVWanjRWDRNy35sbW94MGFj16DcdsaKfhfMQ6u1VSPKqaOc1LeTT3FwwuL74oioM+zBMrhqGeKBFiQDmIZJZntZfLdQus2sL33ucSXD/AIgU8UISurYGqCxZ9N9KajcJcC3lG3XtjsPh5HO6vXTSVbKbhGOiFT8Il2+84YI8jgWPliGIJa2nQtrfK1sCOeTLqOtQSGOCoU7ByqSbegaxxCVXhJlcjajSqD6KzKPuBx5qfDdUkL0NTNRFt2SKxiJ9eW2wPyxtXg6rI82a1Nx00pEo+o0m+AlMo4Mo6W3JpokI/O0At+0bn+ON/E7Woqm3XkSW7fmHERHwGSbyV9fJ8OdoH/wAwtcb8MxJPRwRpNKZXdmV6iQ61iTUU87EDUSL37XGAZMsrZ4qSl5EKVEYp49SrIsbg6FsQG8pBHa4wice5uavM6KmnRaVYTz5OdKltO3dCRcgEAfHEnnWeZak0K1VHVUrMAitvEAq2UAmOTdRfr6Yks98N1WSOpoI4TIoIeKe8iTo2+7NqIYG1mwEvP4kUYOmJnqWHUU8bS2+ZGw+/Gs8eyWNstrzbr+TQdenV98ckOaZhGmmLK4YbDdjOixiw6+UXtiH4O4ir8wzMlpEFLTgh+RcRvJawXU272NzcbbYBkh8SqYMqzpUUpY2BqIii39NYuv8cNFNVJIoZGV1PRlIIPyIxiqoUlQpIiup6q6hh9xwvf1dUqNqg51Md/8Ay8rRjf8AVuV/hiCazfJ4amMxzxrIh3sex9QeoPxGFOt8LodLAVlbHGRYp7QxS1v1j0xJrwU4bavrgn2eap3/AOYrcfLHg+G9K76pzPUH/jTO4/ZuB9LYqpjJXp1jWGnaMrEoUKjA6QNhe2IfxBq2MCUsR0y1j8lW38i2u77eig/fjc3h1l/VaZEPrHqjP3oQcVtx9RQU+YKkLcmSKn50bMXcPIrFyrkk9UQ2v3tiI2eH3EkdO8gk5s88SikiiiTWxWM3ZtQGkBmI3J6DFgDMczlHkpoKe/eeYuR81jXr9ce/DrLliy2ntbU6cxmsLszksST33OGW2AT6jMM2gGt4KapQdVgdkcD4BxY/LEdmXE0Ga0kkEV0qUKyezTjQzGNwdJvsQ3u7HviwSMRmbcL01VbnwxyEdCw3F/QixGAUYeH6SrpzLl7ex1Gki0Z0FHtYpLHe3XY3HxGO/NeHJZcqgowojYrEsjhhaER6WZgfzjcWFu5xuh8K8uUkiA3JJJMj3N/Xzb/9hjfP4eUroI357ILWU1EpAA7W1dO2KFHPcxoghy+mkjiGwqqkkeVL3YFz5pJZNx36k32xNL4o5bToscbuURQqiKF2WwHY2sbYnMu4EoIDeKkhU+ugE/e18TIplAsFW3yGCoXIOOqKsOmCdWfroN1b9lrHHbnHElNS6efMkeq+kMd2t1sBuccOfcDUlWLyRBZB7s0fkkSxuCrD44gDwPmKH8lmbMoJ08+FZSoP6x3JwRKjjkym1LSVM4+3oEUf7UhH8AcYrJsxdTd6WjX7RYzMPlcKgNvnjlg4LrJLiqzOdl6BYVWG4+JAvf5Y64fDGgFtUJlI7yyPJc+pBax+7AaaXhOnNudVT1ZtfTJUEq3/ALaEAg+hvj1T09U6lKaCHL4ifeIVpCPURpZVPxYn5HG1/DHLSNqSNfQrqUj5EG4xHt4dzw39jzKqhW+0bkTIL/8ANv8AxwGyHLJI+ZFRxuJW8stbU3JJ9Vv5pD1sBZB/DGOIKMUuXCgplMk1QrQoD1JcWklkPoLliT3IGPEFLnkYK82imsbh3V0Yj0sosPnjfDlWbsxZ6ukS/ZKctpHoCxF/riBlyai5FNFFe/LjVL+ukAXxXeW0Fc9VVwx5lJHNFMXWKVA6tE+6MO+ne23S2J9skzaxAzCHboTTC5+e9vuxH1fAeYTSJM9fGs0fuyRU4VgvdSdXmU91O2AjqXNQlBmL1sd53laKQBbJIxTTGIy/VbC/w3wS5tmlFRUiXpNbrFBFEdbSuxAG52Gy7nsMS82T5yrD+00dQt76ZYdFrDYjT3vbENQ0dfDWNV1tE1XJvy2hmVlhUnpHG1v2uuAtKDVoXVYNYXt0vbf+ONmE4eID2F8tzD90vX9rE5kGeGpQuaeaCxtpmUKTt1ABO3bBVL+J/HtfSZnNFDUPHGApVfKRuo6XBtviLn8Sa+Z7UdRUtpTU/M5O/S9gFG1+25x9B1mSwSkGWGNyO7IGP3kY0NwtSHrTQful/DFZxSWS+INbMi2qaySTpJpWnVEuexcfztfHe/F1eJGQT1nl6ljSAna+wJsfoTi3DwjRnrS0/wC6X8MDcJ0Z60tP+6X8MBUVFxbmzM558mkj8krNRq9z01gm4HyGMvxXm6B1eeSSVe1OlO8ahluupzsG7lR2se+Ld/onSfosH7pfwxj+iNH+iwfu1/DEMUpnHHWcQLGwnfz+Uhlp2Os9lWMsbdeuN02cZmzU08/tZnTWIylNCwXULNsN9x9oDFzNwpSfo0H7pfwxyvwHQn/dYvoLfyOKYqTiyplBgnrqiZWCssYejiZfOPMp0PpJt644cr8S5II9CZjLpWwUSUiubDsCW2A+JxczeHeXnrSQn/L/AN8ZHh9l4N/Y4L/8gwMqic74qzLMU0JNLNCdmCRLEL+h0ncd9zbE3w1xZU08Yp45TDyxZkShEgVvzgXVjqPq3e2LcfgDLz1o4P3Yx6XgOgHSkhH+QYGVVE3i1MFP+skJ+ytDZh89TaccEXjTVX81UbA9qWPcftbYuqXgqiYWNLAR1/u1H8hj0nBtEBYUsH7tfww2GVSuX+NdSVJmqGVr+UR00bArbYklhvftjcfGSYgH21gSbEexx7D197f5DFv/ANBaC5PskFz1/JjGDwFQH/dIP2BhsMqnf66pwSDUSuL7MtPCu3yN8QnEHGUNW7mWSd9em7NDCLaFYAhQdiAzd++L7Xw/y8dKOD9gY1L4a5aCT7HDc/q/9MNhlVBS+LjwRpFFUS6I1Cr/AGWIWAFu7XOJX+uK0at7bKWIuUFHHsfS5a33Yss+G+W/ocH7ONbeGGWH/c4vuP44bDKqiTxwnBOmWRvQGGJf+pvjkk8Zc1EYfXBpJsPLGW/Z1avvGLgPhbll7+xxfx/HHmPwrywEn2OPf1uf5nAyqmHi/mrMqiSluew5fb1LMAMdtf4s1qqxSpp1ZdyjhHY/BeWpW/8AmxZ/9WGWfoUP3H8cZHhllg/3OH7j+OBlVLTeOVTyxzHbX30Qx6fha5v09cdMfjdJy2Zp5A491BTxEEW66tW33Ys5PCvLB/ucXrvc/wDXHuPwwyxTcUcX1BP/AFwMqpD421PLvznEl/dEEOm3Y3P12tjyfGuoEYPtEpf05MAUem9r2+mLlXgDLwLexwb/AKgx6i4DoFFhSQfuwf54GVQq+N2aDrMh9fyKX/liVi8b6ixvLKT2Aigsfmbbfdi6DwRQ7f2SDb/hr+GPP9BqG/8A5SD92PngZVH1XjlXn+7kA331RxnbsBYDHK3jfmn+NH+5TF9/0Hof0SD92v4YP6D0P6JT/u1/DAyqIp/G/MdX5SYabb6Iow30LKRjobxvqrG0s17bbQWv8bRXt8sXevA9COlJB+7X8MZ/oTQ/okH7tfww2GVRFB41V12507kW8vLjiBvfuWU7W9Bj3S+NlaZTzJnEXbTHEzj6lQD/AAxeo4Lof0SDb/hr+GM/0Oov0SD92v4YGVSUnjhUj3JZD/zxQ/8A1GI5vHDM/wDFiH/spi//AOh1F+iwev8Adr+GM/0Ro/0WDb/hr+GBlfPx8cM0/wAWL5cpMWb4Nca1WYCoNS4bQU02QIBe9+g36DDmnCFGpuKWAH15a/hjvo8ujiBEcaICbkIoW59TbEMr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3324" name="Picture 12" descr="http://www.taggmanager.cz/poi_images/667/975_mikes_na_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48478"/>
            <a:ext cx="2880320" cy="16565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zima v obrázcích </a:t>
            </a:r>
            <a:r>
              <a:rPr lang="cs-CZ" dirty="0" err="1" smtClean="0"/>
              <a:t>J.Lady</a:t>
            </a:r>
            <a:endParaRPr lang="cs-CZ" dirty="0" smtClean="0"/>
          </a:p>
          <a:p>
            <a:r>
              <a:rPr lang="cs-CZ" dirty="0" smtClean="0"/>
              <a:t>divadelní kulisy k pohádce Hrátky s čertem</a:t>
            </a:r>
            <a:endParaRPr lang="cs-CZ" dirty="0"/>
          </a:p>
        </p:txBody>
      </p:sp>
      <p:pic>
        <p:nvPicPr>
          <p:cNvPr id="19458" name="Picture 2" descr="Josef Lada - Děti se sněhulákem 1951, soukromá sbírk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4664"/>
            <a:ext cx="3312368" cy="2109834"/>
          </a:xfrm>
          <a:prstGeom prst="rect">
            <a:avLst/>
          </a:prstGeom>
          <a:noFill/>
        </p:spPr>
      </p:pic>
      <p:pic>
        <p:nvPicPr>
          <p:cNvPr id="19460" name="Picture 4" descr="http://t3.gstatic.com/images?q=tbn:ANd9GcQ1HqFgvfOV9SSI-k6EwEYnP9qxJm4yX-3VV2Ty3IlfdxkDXz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48680"/>
            <a:ext cx="3727335" cy="1800200"/>
          </a:xfrm>
          <a:prstGeom prst="rect">
            <a:avLst/>
          </a:prstGeom>
          <a:noFill/>
        </p:spPr>
      </p:pic>
      <p:pic>
        <p:nvPicPr>
          <p:cNvPr id="19462" name="Picture 6" descr="http://www.pohadkar.cz/public/media/Hratky_s_certem/obrazky/31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933056"/>
            <a:ext cx="3312368" cy="2431028"/>
          </a:xfrm>
          <a:prstGeom prst="rect">
            <a:avLst/>
          </a:prstGeom>
          <a:noFill/>
        </p:spPr>
      </p:pic>
      <p:pic>
        <p:nvPicPr>
          <p:cNvPr id="19464" name="Picture 8" descr="http://www.pohadkar.cz/public/media/Hratky_s_certem/obrazky/305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3933056"/>
            <a:ext cx="3655042" cy="2638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 Kvíz  O  </a:t>
            </a:r>
            <a:r>
              <a:rPr lang="cs-CZ" dirty="0" err="1" smtClean="0"/>
              <a:t>Ladovi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Kde strávil </a:t>
            </a:r>
            <a:r>
              <a:rPr lang="cs-CZ" dirty="0" err="1" smtClean="0"/>
              <a:t>J.Lada</a:t>
            </a:r>
            <a:r>
              <a:rPr lang="cs-CZ" dirty="0" smtClean="0"/>
              <a:t> dětství?</a:t>
            </a:r>
          </a:p>
          <a:p>
            <a:r>
              <a:rPr lang="cs-CZ" dirty="0" smtClean="0"/>
              <a:t>Vyjmenuj alespoň 5 knih J. Lady.</a:t>
            </a:r>
          </a:p>
          <a:p>
            <a:r>
              <a:rPr lang="cs-CZ" dirty="0" smtClean="0"/>
              <a:t>Co najdete na obrázcích </a:t>
            </a:r>
            <a:r>
              <a:rPr lang="cs-CZ" dirty="0" err="1" smtClean="0"/>
              <a:t>J.Lady</a:t>
            </a:r>
            <a:r>
              <a:rPr lang="cs-CZ" dirty="0" smtClean="0"/>
              <a:t>, určitě jste se už s mnohými setkali.</a:t>
            </a:r>
          </a:p>
          <a:p>
            <a:r>
              <a:rPr lang="cs-CZ" dirty="0" smtClean="0"/>
              <a:t>Znáš postavičky z </a:t>
            </a:r>
            <a:r>
              <a:rPr lang="cs-CZ" dirty="0" err="1" smtClean="0"/>
              <a:t>Ladových</a:t>
            </a:r>
            <a:r>
              <a:rPr lang="cs-CZ" dirty="0" smtClean="0"/>
              <a:t> pohádkových knížek?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10.2.2013]. Dostupný na WWW: http://hrusice.pragmatic.cz/biography5.html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bookfan.eu</a:t>
            </a:r>
            <a:r>
              <a:rPr lang="cs-CZ" dirty="0" smtClean="0">
                <a:hlinkClick r:id="rId2"/>
              </a:rPr>
              <a:t>/kniha/15183/</a:t>
            </a:r>
            <a:r>
              <a:rPr lang="cs-CZ" dirty="0" err="1" smtClean="0">
                <a:hlinkClick r:id="rId2"/>
              </a:rPr>
              <a:t>Bubaci</a:t>
            </a:r>
            <a:r>
              <a:rPr lang="cs-CZ" dirty="0" smtClean="0">
                <a:hlinkClick r:id="rId2"/>
              </a:rPr>
              <a:t>-a-hastrmani</a:t>
            </a:r>
            <a:endParaRPr lang="cs-CZ" dirty="0" smtClean="0"/>
          </a:p>
          <a:p>
            <a:r>
              <a:rPr lang="cs-CZ" dirty="0" smtClean="0"/>
              <a:t>JAKUB VRÁNA.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vrana.cz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liska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bux.cz</a:t>
            </a:r>
            <a:r>
              <a:rPr lang="cs-CZ" dirty="0" smtClean="0">
                <a:hlinkClick r:id="rId4"/>
              </a:rPr>
              <a:t>/knihy/31802-</a:t>
            </a:r>
            <a:r>
              <a:rPr lang="cs-CZ" dirty="0" err="1" smtClean="0">
                <a:hlinkClick r:id="rId4"/>
              </a:rPr>
              <a:t>detem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josef</a:t>
            </a:r>
            <a:r>
              <a:rPr lang="cs-CZ" dirty="0" smtClean="0">
                <a:hlinkClick r:id="rId4"/>
              </a:rPr>
              <a:t>-lada.</a:t>
            </a:r>
            <a:r>
              <a:rPr lang="cs-CZ" dirty="0" err="1" smtClean="0">
                <a:hlinkClick r:id="rId4"/>
              </a:rPr>
              <a:t>html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5"/>
              </a:rPr>
              <a:t>http://alik.idnes.cz/prijde-znovu-bila-zima-0b1-/alik-alikoviny.asp?c=A090120_213300_alik-alikoviny_jtr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6"/>
              </a:rPr>
              <a:t>http://m.</a:t>
            </a:r>
            <a:r>
              <a:rPr lang="cs-CZ" dirty="0" err="1" smtClean="0">
                <a:hlinkClick r:id="rId6"/>
              </a:rPr>
              <a:t>taggmanager.cz</a:t>
            </a:r>
            <a:r>
              <a:rPr lang="cs-CZ" dirty="0" smtClean="0">
                <a:hlinkClick r:id="rId6"/>
              </a:rPr>
              <a:t>/667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pohadkar.cz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pohadka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hratky</a:t>
            </a:r>
            <a:r>
              <a:rPr lang="cs-CZ" dirty="0" smtClean="0">
                <a:hlinkClick r:id="rId7"/>
              </a:rPr>
              <a:t>-s-</a:t>
            </a:r>
            <a:r>
              <a:rPr lang="cs-CZ" dirty="0" err="1" smtClean="0">
                <a:hlinkClick r:id="rId7"/>
              </a:rPr>
              <a:t>certem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obrazky</a:t>
            </a:r>
            <a:r>
              <a:rPr lang="cs-CZ" dirty="0" smtClean="0">
                <a:hlinkClick r:id="rId7"/>
              </a:rPr>
              <a:t>/id/4055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10.2.2013]. Dostupný na WWW: http://www.</a:t>
            </a:r>
            <a:r>
              <a:rPr lang="cs-CZ" dirty="0" err="1" smtClean="0"/>
              <a:t>pohadkar.cz</a:t>
            </a:r>
            <a:r>
              <a:rPr lang="cs-CZ" dirty="0" smtClean="0"/>
              <a:t>/</a:t>
            </a:r>
            <a:r>
              <a:rPr lang="cs-CZ" dirty="0" err="1" smtClean="0"/>
              <a:t>pohadka</a:t>
            </a:r>
            <a:r>
              <a:rPr lang="cs-CZ" dirty="0" smtClean="0"/>
              <a:t>/</a:t>
            </a:r>
            <a:r>
              <a:rPr lang="cs-CZ" dirty="0" err="1" smtClean="0"/>
              <a:t>hratky</a:t>
            </a:r>
            <a:r>
              <a:rPr lang="cs-CZ" dirty="0" smtClean="0"/>
              <a:t>-s-</a:t>
            </a:r>
            <a:r>
              <a:rPr lang="cs-CZ" dirty="0" err="1" smtClean="0"/>
              <a:t>certem</a:t>
            </a:r>
            <a:r>
              <a:rPr lang="cs-CZ" dirty="0" smtClean="0"/>
              <a:t>/</a:t>
            </a:r>
            <a:r>
              <a:rPr lang="cs-CZ" dirty="0" err="1" smtClean="0"/>
              <a:t>obrazky</a:t>
            </a:r>
            <a:r>
              <a:rPr lang="cs-CZ" dirty="0" smtClean="0"/>
              <a:t>/id/4047/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308</TotalTime>
  <Words>397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Anotace:</vt:lpstr>
      <vt:lpstr>            Josef Lada  - spisovatel  a MALÍŘ   </vt:lpstr>
      <vt:lpstr>Talentovaný a citlivý Lidový umělec</vt:lpstr>
      <vt:lpstr>   Několik  Ladových  děl</vt:lpstr>
      <vt:lpstr>Snímek 6</vt:lpstr>
      <vt:lpstr>Malý  Kvíz  O  Ladovi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28</cp:revision>
  <dcterms:created xsi:type="dcterms:W3CDTF">2013-02-08T18:00:32Z</dcterms:created>
  <dcterms:modified xsi:type="dcterms:W3CDTF">2013-02-10T20:13:03Z</dcterms:modified>
</cp:coreProperties>
</file>