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notesSlides/notesSlide13.xml" ContentType="application/vnd.openxmlformats-officedocument.presentationml.notesSlide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5"/>
  </p:notesMasterIdLst>
  <p:sldIdLst>
    <p:sldId id="256" r:id="rId2"/>
    <p:sldId id="263" r:id="rId3"/>
    <p:sldId id="257" r:id="rId4"/>
    <p:sldId id="258" r:id="rId5"/>
    <p:sldId id="260" r:id="rId6"/>
    <p:sldId id="262" r:id="rId7"/>
    <p:sldId id="261" r:id="rId8"/>
    <p:sldId id="264" r:id="rId9"/>
    <p:sldId id="265" r:id="rId10"/>
    <p:sldId id="266" r:id="rId11"/>
    <p:sldId id="267" r:id="rId12"/>
    <p:sldId id="268" r:id="rId13"/>
    <p:sldId id="269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3F7EE72-A0AD-4C86-B7D9-806777FAD5BE}" type="datetimeFigureOut">
              <a:rPr lang="cs-CZ" smtClean="0"/>
              <a:t>10.2.2013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0C3B4A2-0F34-4794-96C1-70F7BCA87D4C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0C3B4A2-0F34-4794-96C1-70F7BCA87D4C}" type="slidenum">
              <a:rPr lang="cs-CZ" smtClean="0"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0C3B4A2-0F34-4794-96C1-70F7BCA87D4C}" type="slidenum">
              <a:rPr lang="cs-CZ" smtClean="0"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0C3B4A2-0F34-4794-96C1-70F7BCA87D4C}" type="slidenum">
              <a:rPr lang="cs-CZ" smtClean="0"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0C3B4A2-0F34-4794-96C1-70F7BCA87D4C}" type="slidenum">
              <a:rPr lang="cs-CZ" smtClean="0"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0C3B4A2-0F34-4794-96C1-70F7BCA87D4C}" type="slidenum">
              <a:rPr lang="cs-CZ" smtClean="0"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0C3B4A2-0F34-4794-96C1-70F7BCA87D4C}" type="slidenum">
              <a:rPr lang="cs-CZ" smtClean="0"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0C3B4A2-0F34-4794-96C1-70F7BCA87D4C}" type="slidenum">
              <a:rPr lang="cs-CZ" smtClean="0"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0C3B4A2-0F34-4794-96C1-70F7BCA87D4C}" type="slidenum">
              <a:rPr lang="cs-CZ" smtClean="0"/>
              <a:t>8</a:t>
            </a:fld>
            <a:endParaRPr lang="cs-CZ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0C3B4A2-0F34-4794-96C1-70F7BCA87D4C}" type="slidenum">
              <a:rPr lang="cs-CZ" smtClean="0"/>
              <a:t>9</a:t>
            </a:fld>
            <a:endParaRPr lang="cs-CZ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0C3B4A2-0F34-4794-96C1-70F7BCA87D4C}" type="slidenum">
              <a:rPr lang="cs-CZ" smtClean="0"/>
              <a:t>10</a:t>
            </a:fld>
            <a:endParaRPr lang="cs-CZ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0C3B4A2-0F34-4794-96C1-70F7BCA87D4C}" type="slidenum">
              <a:rPr lang="cs-CZ" smtClean="0"/>
              <a:t>11</a:t>
            </a:fld>
            <a:endParaRPr lang="cs-CZ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0C3B4A2-0F34-4794-96C1-70F7BCA87D4C}" type="slidenum">
              <a:rPr lang="cs-CZ" smtClean="0"/>
              <a:t>12</a:t>
            </a:fld>
            <a:endParaRPr lang="cs-CZ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0C3B4A2-0F34-4794-96C1-70F7BCA87D4C}" type="slidenum">
              <a:rPr lang="cs-CZ" smtClean="0"/>
              <a:t>13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9EB72E-36FD-45A7-98A0-93D836851914}" type="datetimeFigureOut">
              <a:rPr lang="cs-CZ" smtClean="0"/>
              <a:pPr/>
              <a:t>10.2.2013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809701-9BF6-4392-8662-2A54F2BD79F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5533997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9EB72E-36FD-45A7-98A0-93D836851914}" type="datetimeFigureOut">
              <a:rPr lang="cs-CZ" smtClean="0"/>
              <a:pPr/>
              <a:t>10.2.2013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809701-9BF6-4392-8662-2A54F2BD79F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00659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9EB72E-36FD-45A7-98A0-93D836851914}" type="datetimeFigureOut">
              <a:rPr lang="cs-CZ" smtClean="0"/>
              <a:pPr/>
              <a:t>10.2.2013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809701-9BF6-4392-8662-2A54F2BD79F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4475549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9EB72E-36FD-45A7-98A0-93D836851914}" type="datetimeFigureOut">
              <a:rPr lang="cs-CZ" smtClean="0"/>
              <a:pPr/>
              <a:t>10.2.2013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809701-9BF6-4392-8662-2A54F2BD79F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1367110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9EB72E-36FD-45A7-98A0-93D836851914}" type="datetimeFigureOut">
              <a:rPr lang="cs-CZ" smtClean="0"/>
              <a:pPr/>
              <a:t>10.2.2013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809701-9BF6-4392-8662-2A54F2BD79F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6767835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9EB72E-36FD-45A7-98A0-93D836851914}" type="datetimeFigureOut">
              <a:rPr lang="cs-CZ" smtClean="0"/>
              <a:pPr/>
              <a:t>10.2.2013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809701-9BF6-4392-8662-2A54F2BD79F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7926366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9EB72E-36FD-45A7-98A0-93D836851914}" type="datetimeFigureOut">
              <a:rPr lang="cs-CZ" smtClean="0"/>
              <a:pPr/>
              <a:t>10.2.2013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809701-9BF6-4392-8662-2A54F2BD79F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103510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9EB72E-36FD-45A7-98A0-93D836851914}" type="datetimeFigureOut">
              <a:rPr lang="cs-CZ" smtClean="0"/>
              <a:pPr/>
              <a:t>10.2.2013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809701-9BF6-4392-8662-2A54F2BD79F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0973352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9EB72E-36FD-45A7-98A0-93D836851914}" type="datetimeFigureOut">
              <a:rPr lang="cs-CZ" smtClean="0"/>
              <a:pPr/>
              <a:t>10.2.2013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809701-9BF6-4392-8662-2A54F2BD79F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667823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9EB72E-36FD-45A7-98A0-93D836851914}" type="datetimeFigureOut">
              <a:rPr lang="cs-CZ" smtClean="0"/>
              <a:pPr/>
              <a:t>10.2.2013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809701-9BF6-4392-8662-2A54F2BD79F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57508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9EB72E-36FD-45A7-98A0-93D836851914}" type="datetimeFigureOut">
              <a:rPr lang="cs-CZ" smtClean="0"/>
              <a:pPr/>
              <a:t>10.2.2013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809701-9BF6-4392-8662-2A54F2BD79F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5810141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89EB72E-36FD-45A7-98A0-93D836851914}" type="datetimeFigureOut">
              <a:rPr lang="cs-CZ" smtClean="0"/>
              <a:pPr/>
              <a:t>10.2.2013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A809701-9BF6-4392-8662-2A54F2BD79F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883078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jpeg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2276872"/>
            <a:ext cx="7630616" cy="1470025"/>
          </a:xfrm>
        </p:spPr>
        <p:txBody>
          <a:bodyPr>
            <a:noAutofit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POKOJOVÉ ROSTLINY</a:t>
            </a:r>
            <a:br>
              <a:rPr lang="cs-CZ" dirty="0" smtClean="0"/>
            </a:br>
            <a:r>
              <a:rPr lang="cs-CZ" dirty="0" smtClean="0"/>
              <a:t>VY_32_INOVACE_02</a:t>
            </a:r>
            <a:br>
              <a:rPr lang="cs-CZ" dirty="0" smtClean="0"/>
            </a:br>
            <a:endParaRPr lang="cs-CZ" dirty="0"/>
          </a:p>
        </p:txBody>
      </p:sp>
      <p:pic>
        <p:nvPicPr>
          <p:cNvPr id="4" name="Picture 4" descr="opvk_hor_zakladni_logolink_bar_cz[1]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979712" y="617921"/>
            <a:ext cx="5407025" cy="10461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482824" y="4149080"/>
            <a:ext cx="6400800" cy="1752600"/>
          </a:xfrm>
        </p:spPr>
        <p:txBody>
          <a:bodyPr/>
          <a:lstStyle/>
          <a:p>
            <a:r>
              <a:rPr lang="cs-CZ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2. ročník</a:t>
            </a:r>
          </a:p>
          <a:p>
            <a:r>
              <a:rPr lang="cs-CZ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Sada 1</a:t>
            </a:r>
          </a:p>
          <a:p>
            <a:r>
              <a:rPr lang="cs-CZ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ZŠ </a:t>
            </a:r>
            <a:r>
              <a:rPr lang="cs-CZ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Zbytiny, okres Prachatice</a:t>
            </a:r>
          </a:p>
          <a:p>
            <a:endParaRPr lang="cs-CZ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9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3131840" y="6021288"/>
            <a:ext cx="2895600" cy="476250"/>
          </a:xfrm>
        </p:spPr>
        <p:txBody>
          <a:bodyPr/>
          <a:lstStyle/>
          <a:p>
            <a:r>
              <a:rPr lang="cs-CZ" sz="1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IT ve </a:t>
            </a:r>
            <a:r>
              <a:rPr lang="cs-CZ" sz="1400" dirty="0" err="1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skole</a:t>
            </a:r>
            <a:r>
              <a:rPr lang="cs-CZ" sz="1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16840/2010-46</a:t>
            </a:r>
          </a:p>
        </p:txBody>
      </p:sp>
    </p:spTree>
    <p:extLst>
      <p:ext uri="{BB962C8B-B14F-4D97-AF65-F5344CB8AC3E}">
        <p14:creationId xmlns:p14="http://schemas.microsoft.com/office/powerpoint/2010/main" xmlns="" val="52636485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3" cstate="print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84021" y="2132856"/>
            <a:ext cx="7433445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4800" b="1" dirty="0" smtClean="0">
                <a:ln w="19050">
                  <a:solidFill>
                    <a:schemeClr val="accent3">
                      <a:lumMod val="50000"/>
                    </a:schemeClr>
                  </a:solidFill>
                  <a:prstDash val="solid"/>
                </a:ln>
                <a:solidFill>
                  <a:schemeClr val="accent3">
                    <a:lumMod val="50000"/>
                  </a:schemeClr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  <a:latin typeface="Comic Sans MS" pitchFamily="66" charset="0"/>
              </a:rPr>
              <a:t>POZNÁVEJ</a:t>
            </a:r>
            <a:r>
              <a:rPr lang="cs-CZ" sz="4800" dirty="0" smtClean="0">
                <a:ln>
                  <a:solidFill>
                    <a:schemeClr val="accent3">
                      <a:lumMod val="50000"/>
                    </a:schemeClr>
                  </a:solidFill>
                </a:ln>
                <a:solidFill>
                  <a:schemeClr val="accent3">
                    <a:lumMod val="50000"/>
                  </a:schemeClr>
                </a:solidFill>
                <a:latin typeface="Comic Sans MS" pitchFamily="66" charset="0"/>
              </a:rPr>
              <a:t> </a:t>
            </a:r>
            <a:r>
              <a:rPr lang="cs-CZ" sz="4800" b="1" dirty="0" smtClean="0">
                <a:ln w="19050">
                  <a:solidFill>
                    <a:schemeClr val="accent3">
                      <a:lumMod val="50000"/>
                    </a:schemeClr>
                  </a:solidFill>
                  <a:prstDash val="solid"/>
                </a:ln>
                <a:solidFill>
                  <a:schemeClr val="accent3">
                    <a:lumMod val="50000"/>
                  </a:schemeClr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  <a:latin typeface="Comic Sans MS" pitchFamily="66" charset="0"/>
              </a:rPr>
              <a:t>POKOJOVÉ </a:t>
            </a:r>
          </a:p>
          <a:p>
            <a:pPr algn="ctr"/>
            <a:r>
              <a:rPr lang="cs-CZ" sz="4800" b="1" dirty="0" smtClean="0">
                <a:ln w="19050">
                  <a:solidFill>
                    <a:schemeClr val="accent3">
                      <a:lumMod val="50000"/>
                    </a:schemeClr>
                  </a:solidFill>
                  <a:prstDash val="solid"/>
                </a:ln>
                <a:solidFill>
                  <a:schemeClr val="accent3">
                    <a:lumMod val="50000"/>
                  </a:schemeClr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  <a:latin typeface="Comic Sans MS" pitchFamily="66" charset="0"/>
              </a:rPr>
              <a:t>ROSTLINY…</a:t>
            </a:r>
            <a:endParaRPr lang="cs-CZ" sz="4800" b="1" dirty="0">
              <a:ln w="19050">
                <a:solidFill>
                  <a:schemeClr val="accent3">
                    <a:lumMod val="50000"/>
                  </a:schemeClr>
                </a:solidFill>
                <a:prstDash val="solid"/>
              </a:ln>
              <a:solidFill>
                <a:schemeClr val="accent3">
                  <a:lumMod val="50000"/>
                </a:schemeClr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  <a:latin typeface="Comic Sans MS" pitchFamily="66" charset="0"/>
            </a:endParaRPr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3152943" y="6093296"/>
            <a:ext cx="2895600" cy="476250"/>
          </a:xfrm>
        </p:spPr>
        <p:txBody>
          <a:bodyPr/>
          <a:lstStyle/>
          <a:p>
            <a:r>
              <a:rPr lang="cs-CZ" sz="1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IT ve </a:t>
            </a:r>
            <a:r>
              <a:rPr lang="cs-CZ" sz="1400" dirty="0" err="1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skole</a:t>
            </a:r>
            <a:r>
              <a:rPr lang="cs-CZ" sz="1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16840/2010-46</a:t>
            </a:r>
          </a:p>
        </p:txBody>
      </p:sp>
    </p:spTree>
    <p:extLst>
      <p:ext uri="{BB962C8B-B14F-4D97-AF65-F5344CB8AC3E}">
        <p14:creationId xmlns:p14="http://schemas.microsoft.com/office/powerpoint/2010/main" xmlns="" val="177986821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3" cstate="print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 descr="D:\P2161167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16200000">
            <a:off x="-137632" y="1244995"/>
            <a:ext cx="5424605" cy="4068454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5508104" y="2679058"/>
            <a:ext cx="2690160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3600" b="1" dirty="0" smtClean="0">
                <a:ln w="19050">
                  <a:solidFill>
                    <a:schemeClr val="accent3">
                      <a:lumMod val="50000"/>
                    </a:schemeClr>
                  </a:solidFill>
                  <a:prstDash val="solid"/>
                </a:ln>
                <a:solidFill>
                  <a:schemeClr val="accent3">
                    <a:lumMod val="50000"/>
                  </a:schemeClr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  <a:latin typeface="Comic Sans MS" pitchFamily="66" charset="0"/>
              </a:rPr>
              <a:t>VÁNOČNÍ </a:t>
            </a:r>
          </a:p>
          <a:p>
            <a:pPr algn="ctr"/>
            <a:r>
              <a:rPr lang="cs-CZ" sz="3600" b="1" dirty="0" smtClean="0">
                <a:ln w="19050">
                  <a:solidFill>
                    <a:schemeClr val="accent3">
                      <a:lumMod val="50000"/>
                    </a:schemeClr>
                  </a:solidFill>
                  <a:prstDash val="solid"/>
                </a:ln>
                <a:solidFill>
                  <a:schemeClr val="accent3">
                    <a:lumMod val="50000"/>
                  </a:schemeClr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  <a:latin typeface="Comic Sans MS" pitchFamily="66" charset="0"/>
              </a:rPr>
              <a:t>KAKTUS</a:t>
            </a:r>
            <a:endParaRPr lang="cs-CZ" sz="3600" b="1" dirty="0">
              <a:ln w="19050">
                <a:solidFill>
                  <a:schemeClr val="accent3">
                    <a:lumMod val="50000"/>
                  </a:schemeClr>
                </a:solidFill>
                <a:prstDash val="solid"/>
              </a:ln>
              <a:solidFill>
                <a:schemeClr val="accent3">
                  <a:lumMod val="50000"/>
                </a:schemeClr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  <a:latin typeface="Comic Sans MS" pitchFamily="66" charset="0"/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3131840" y="6189309"/>
            <a:ext cx="2895600" cy="476250"/>
          </a:xfrm>
        </p:spPr>
        <p:txBody>
          <a:bodyPr/>
          <a:lstStyle/>
          <a:p>
            <a:r>
              <a:rPr lang="cs-CZ" sz="1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IT ve </a:t>
            </a:r>
            <a:r>
              <a:rPr lang="cs-CZ" sz="1400" dirty="0" err="1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skole</a:t>
            </a:r>
            <a:r>
              <a:rPr lang="cs-CZ" sz="1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16840/2010-46</a:t>
            </a:r>
          </a:p>
        </p:txBody>
      </p:sp>
    </p:spTree>
    <p:extLst>
      <p:ext uri="{BB962C8B-B14F-4D97-AF65-F5344CB8AC3E}">
        <p14:creationId xmlns:p14="http://schemas.microsoft.com/office/powerpoint/2010/main" xmlns="" val="155727113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>
        <p14:prism isContent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3" cstate="print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D:\P2161182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91680" y="548680"/>
            <a:ext cx="5698678" cy="4274009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931474" y="5013176"/>
            <a:ext cx="347242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ln w="19050">
                  <a:solidFill>
                    <a:schemeClr val="accent3">
                      <a:lumMod val="50000"/>
                    </a:schemeClr>
                  </a:solidFill>
                  <a:prstDash val="solid"/>
                </a:ln>
                <a:solidFill>
                  <a:schemeClr val="accent3">
                    <a:lumMod val="50000"/>
                  </a:schemeClr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  <a:latin typeface="Comic Sans MS" pitchFamily="66" charset="0"/>
              </a:rPr>
              <a:t>NEPHROLEPIS</a:t>
            </a:r>
            <a:endParaRPr lang="cs-CZ" sz="3600" b="1" dirty="0">
              <a:ln w="19050">
                <a:solidFill>
                  <a:schemeClr val="accent3">
                    <a:lumMod val="50000"/>
                  </a:schemeClr>
                </a:solidFill>
                <a:prstDash val="solid"/>
              </a:ln>
              <a:solidFill>
                <a:schemeClr val="accent3">
                  <a:lumMod val="50000"/>
                </a:schemeClr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  <a:latin typeface="Comic Sans MS" pitchFamily="66" charset="0"/>
            </a:endParaRPr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3131840" y="6021288"/>
            <a:ext cx="2895600" cy="476250"/>
          </a:xfrm>
        </p:spPr>
        <p:txBody>
          <a:bodyPr/>
          <a:lstStyle/>
          <a:p>
            <a:r>
              <a:rPr lang="cs-CZ" sz="1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IT ve </a:t>
            </a:r>
            <a:r>
              <a:rPr lang="cs-CZ" sz="1400" dirty="0" err="1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skole</a:t>
            </a:r>
            <a:r>
              <a:rPr lang="cs-CZ" sz="1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16840/2010-46</a:t>
            </a:r>
          </a:p>
        </p:txBody>
      </p:sp>
    </p:spTree>
    <p:extLst>
      <p:ext uri="{BB962C8B-B14F-4D97-AF65-F5344CB8AC3E}">
        <p14:creationId xmlns:p14="http://schemas.microsoft.com/office/powerpoint/2010/main" xmlns="" val="23608417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>
        <p14:prism isContent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3" cstate="print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D:\P2161185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16200000">
            <a:off x="-192529" y="1195881"/>
            <a:ext cx="5280587" cy="3960440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5652120" y="2852935"/>
            <a:ext cx="216277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ln w="19050">
                  <a:solidFill>
                    <a:schemeClr val="accent3">
                      <a:lumMod val="50000"/>
                    </a:schemeClr>
                  </a:solidFill>
                  <a:prstDash val="solid"/>
                </a:ln>
                <a:solidFill>
                  <a:schemeClr val="accent3">
                    <a:lumMod val="50000"/>
                  </a:schemeClr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  <a:latin typeface="Comic Sans MS" pitchFamily="66" charset="0"/>
              </a:rPr>
              <a:t>POTHOS</a:t>
            </a:r>
            <a:endParaRPr lang="cs-CZ" sz="3600" b="1" dirty="0">
              <a:ln w="19050">
                <a:solidFill>
                  <a:schemeClr val="accent3">
                    <a:lumMod val="50000"/>
                  </a:schemeClr>
                </a:solidFill>
                <a:prstDash val="solid"/>
              </a:ln>
              <a:solidFill>
                <a:schemeClr val="accent3">
                  <a:lumMod val="50000"/>
                </a:schemeClr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  <a:latin typeface="Comic Sans MS" pitchFamily="66" charset="0"/>
            </a:endParaRPr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3131840" y="6093296"/>
            <a:ext cx="2895600" cy="476250"/>
          </a:xfrm>
        </p:spPr>
        <p:txBody>
          <a:bodyPr/>
          <a:lstStyle/>
          <a:p>
            <a:r>
              <a:rPr lang="cs-CZ" sz="1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IT ve </a:t>
            </a:r>
            <a:r>
              <a:rPr lang="cs-CZ" sz="1400" dirty="0" err="1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skole</a:t>
            </a:r>
            <a:r>
              <a:rPr lang="cs-CZ" sz="1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16840/2010-46</a:t>
            </a:r>
          </a:p>
        </p:txBody>
      </p:sp>
    </p:spTree>
    <p:extLst>
      <p:ext uri="{BB962C8B-B14F-4D97-AF65-F5344CB8AC3E}">
        <p14:creationId xmlns:p14="http://schemas.microsoft.com/office/powerpoint/2010/main" xmlns="" val="23057901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>
        <p14:prism isContent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3" cstate="print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 descr="D:\P2161146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16200000">
            <a:off x="-211592" y="1226187"/>
            <a:ext cx="5433094" cy="4074821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5580112" y="2940430"/>
            <a:ext cx="235673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ln w="19050">
                  <a:solidFill>
                    <a:schemeClr val="accent3">
                      <a:lumMod val="50000"/>
                    </a:schemeClr>
                  </a:solidFill>
                  <a:prstDash val="solid"/>
                </a:ln>
                <a:solidFill>
                  <a:schemeClr val="accent3">
                    <a:lumMod val="50000"/>
                  </a:schemeClr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  <a:latin typeface="Comic Sans MS" pitchFamily="66" charset="0"/>
              </a:rPr>
              <a:t>BEGONIE</a:t>
            </a:r>
            <a:endParaRPr lang="cs-CZ" sz="3600" b="1" dirty="0">
              <a:ln w="19050">
                <a:solidFill>
                  <a:schemeClr val="accent3">
                    <a:lumMod val="50000"/>
                  </a:schemeClr>
                </a:solidFill>
                <a:prstDash val="solid"/>
              </a:ln>
              <a:solidFill>
                <a:schemeClr val="accent3">
                  <a:lumMod val="50000"/>
                </a:schemeClr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  <a:latin typeface="Comic Sans MS" pitchFamily="66" charset="0"/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3094566" y="6165304"/>
            <a:ext cx="2895600" cy="476250"/>
          </a:xfrm>
        </p:spPr>
        <p:txBody>
          <a:bodyPr/>
          <a:lstStyle/>
          <a:p>
            <a:r>
              <a:rPr lang="cs-CZ" sz="1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IT ve </a:t>
            </a:r>
            <a:r>
              <a:rPr lang="cs-CZ" sz="1400" dirty="0" err="1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skole</a:t>
            </a:r>
            <a:r>
              <a:rPr lang="cs-CZ" sz="1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16840/2010-46</a:t>
            </a:r>
          </a:p>
        </p:txBody>
      </p:sp>
    </p:spTree>
    <p:extLst>
      <p:ext uri="{BB962C8B-B14F-4D97-AF65-F5344CB8AC3E}">
        <p14:creationId xmlns:p14="http://schemas.microsoft.com/office/powerpoint/2010/main" xmlns="" val="174038572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>
        <p14:prism isContent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3" cstate="print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D:\P2161188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499179" y="548680"/>
            <a:ext cx="6057170" cy="4542877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398631" y="5229200"/>
            <a:ext cx="235673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ln w="19050">
                  <a:solidFill>
                    <a:schemeClr val="accent3">
                      <a:lumMod val="50000"/>
                    </a:schemeClr>
                  </a:solidFill>
                  <a:prstDash val="solid"/>
                </a:ln>
                <a:solidFill>
                  <a:schemeClr val="accent3">
                    <a:lumMod val="50000"/>
                  </a:schemeClr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  <a:latin typeface="Comic Sans MS" pitchFamily="66" charset="0"/>
              </a:rPr>
              <a:t>BEGONIE</a:t>
            </a:r>
            <a:endParaRPr lang="cs-CZ" sz="3600" b="1" dirty="0">
              <a:ln w="19050">
                <a:solidFill>
                  <a:schemeClr val="accent3">
                    <a:lumMod val="50000"/>
                  </a:schemeClr>
                </a:solidFill>
                <a:prstDash val="solid"/>
              </a:ln>
              <a:solidFill>
                <a:schemeClr val="accent3">
                  <a:lumMod val="50000"/>
                </a:schemeClr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  <a:latin typeface="Comic Sans MS" pitchFamily="66" charset="0"/>
            </a:endParaRPr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3129198" y="6093296"/>
            <a:ext cx="2895600" cy="476250"/>
          </a:xfrm>
        </p:spPr>
        <p:txBody>
          <a:bodyPr/>
          <a:lstStyle/>
          <a:p>
            <a:r>
              <a:rPr lang="cs-CZ" sz="1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IT ve </a:t>
            </a:r>
            <a:r>
              <a:rPr lang="cs-CZ" sz="1400" dirty="0" err="1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skole</a:t>
            </a:r>
            <a:r>
              <a:rPr lang="cs-CZ" sz="1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16840/2010-46</a:t>
            </a:r>
          </a:p>
        </p:txBody>
      </p:sp>
    </p:spTree>
    <p:extLst>
      <p:ext uri="{BB962C8B-B14F-4D97-AF65-F5344CB8AC3E}">
        <p14:creationId xmlns:p14="http://schemas.microsoft.com/office/powerpoint/2010/main" xmlns="" val="252592538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>
        <p14:prism isContent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3" cstate="print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98582" y="2132856"/>
            <a:ext cx="7566495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4800" b="1" dirty="0" smtClean="0">
                <a:ln w="19050">
                  <a:solidFill>
                    <a:schemeClr val="accent3">
                      <a:lumMod val="50000"/>
                    </a:schemeClr>
                  </a:solidFill>
                  <a:prstDash val="solid"/>
                </a:ln>
                <a:solidFill>
                  <a:schemeClr val="accent3">
                    <a:lumMod val="50000"/>
                  </a:schemeClr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  <a:latin typeface="Comic Sans MS" pitchFamily="66" charset="0"/>
              </a:rPr>
              <a:t>POJMENUJ </a:t>
            </a:r>
          </a:p>
          <a:p>
            <a:pPr algn="ctr"/>
            <a:r>
              <a:rPr lang="cs-CZ" sz="4800" b="1" dirty="0" smtClean="0">
                <a:ln w="19050">
                  <a:solidFill>
                    <a:schemeClr val="accent3">
                      <a:lumMod val="50000"/>
                    </a:schemeClr>
                  </a:solidFill>
                  <a:prstDash val="solid"/>
                </a:ln>
                <a:solidFill>
                  <a:schemeClr val="accent3">
                    <a:lumMod val="50000"/>
                  </a:schemeClr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  <a:latin typeface="Comic Sans MS" pitchFamily="66" charset="0"/>
              </a:rPr>
              <a:t>POKOJOVÉ ROSTLINY…</a:t>
            </a:r>
            <a:endParaRPr lang="cs-CZ" sz="4800" b="1" dirty="0">
              <a:ln w="19050">
                <a:solidFill>
                  <a:schemeClr val="accent3">
                    <a:lumMod val="50000"/>
                  </a:schemeClr>
                </a:solidFill>
                <a:prstDash val="solid"/>
              </a:ln>
              <a:solidFill>
                <a:schemeClr val="accent3">
                  <a:lumMod val="50000"/>
                </a:schemeClr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  <a:latin typeface="Comic Sans MS" pitchFamily="66" charset="0"/>
            </a:endParaRPr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3129198" y="6093296"/>
            <a:ext cx="2895600" cy="476250"/>
          </a:xfrm>
        </p:spPr>
        <p:txBody>
          <a:bodyPr/>
          <a:lstStyle/>
          <a:p>
            <a:r>
              <a:rPr lang="cs-CZ" sz="1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IT ve </a:t>
            </a:r>
            <a:r>
              <a:rPr lang="cs-CZ" sz="1400" dirty="0" err="1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skole</a:t>
            </a:r>
            <a:r>
              <a:rPr lang="cs-CZ" sz="1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16840/2010-46</a:t>
            </a:r>
          </a:p>
        </p:txBody>
      </p:sp>
    </p:spTree>
    <p:extLst>
      <p:ext uri="{BB962C8B-B14F-4D97-AF65-F5344CB8AC3E}">
        <p14:creationId xmlns:p14="http://schemas.microsoft.com/office/powerpoint/2010/main" xmlns="" val="1991655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3" cstate="print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3" descr="D:\P2161167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16200000">
            <a:off x="1669526" y="1082740"/>
            <a:ext cx="5424605" cy="4068454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3129198" y="6093296"/>
            <a:ext cx="2895600" cy="476250"/>
          </a:xfrm>
        </p:spPr>
        <p:txBody>
          <a:bodyPr/>
          <a:lstStyle/>
          <a:p>
            <a:r>
              <a:rPr lang="cs-CZ" sz="1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IT ve </a:t>
            </a:r>
            <a:r>
              <a:rPr lang="cs-CZ" sz="1400" dirty="0" err="1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skole</a:t>
            </a:r>
            <a:r>
              <a:rPr lang="cs-CZ" sz="1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16840/2010-46</a:t>
            </a:r>
          </a:p>
        </p:txBody>
      </p:sp>
    </p:spTree>
    <p:extLst>
      <p:ext uri="{BB962C8B-B14F-4D97-AF65-F5344CB8AC3E}">
        <p14:creationId xmlns:p14="http://schemas.microsoft.com/office/powerpoint/2010/main" xmlns="" val="305886151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>
        <p14:prism isContent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3" cstate="print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D:\P2161182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91680" y="908720"/>
            <a:ext cx="5698678" cy="4274009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3129198" y="6093296"/>
            <a:ext cx="2895600" cy="476250"/>
          </a:xfrm>
        </p:spPr>
        <p:txBody>
          <a:bodyPr/>
          <a:lstStyle/>
          <a:p>
            <a:r>
              <a:rPr lang="cs-CZ" sz="1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IT ve </a:t>
            </a:r>
            <a:r>
              <a:rPr lang="cs-CZ" sz="1400" dirty="0" err="1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skole</a:t>
            </a:r>
            <a:r>
              <a:rPr lang="cs-CZ" sz="1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16840/2010-46</a:t>
            </a:r>
          </a:p>
        </p:txBody>
      </p:sp>
    </p:spTree>
    <p:extLst>
      <p:ext uri="{BB962C8B-B14F-4D97-AF65-F5344CB8AC3E}">
        <p14:creationId xmlns:p14="http://schemas.microsoft.com/office/powerpoint/2010/main" xmlns="" val="202329597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>
        <p14:prism isContent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3" cstate="print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D:\P2161188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19672" y="764704"/>
            <a:ext cx="6057170" cy="4542877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3129198" y="6093296"/>
            <a:ext cx="2895600" cy="476250"/>
          </a:xfrm>
        </p:spPr>
        <p:txBody>
          <a:bodyPr/>
          <a:lstStyle/>
          <a:p>
            <a:r>
              <a:rPr lang="cs-CZ" sz="1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IT ve </a:t>
            </a:r>
            <a:r>
              <a:rPr lang="cs-CZ" sz="1400" dirty="0" err="1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skole</a:t>
            </a:r>
            <a:r>
              <a:rPr lang="cs-CZ" sz="1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16840/2010-46</a:t>
            </a:r>
          </a:p>
        </p:txBody>
      </p:sp>
    </p:spTree>
    <p:extLst>
      <p:ext uri="{BB962C8B-B14F-4D97-AF65-F5344CB8AC3E}">
        <p14:creationId xmlns:p14="http://schemas.microsoft.com/office/powerpoint/2010/main" xmlns="" val="156724923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>
        <p14:prism isContent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3" cstate="print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D:\P2161185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16200000">
            <a:off x="1948208" y="1195882"/>
            <a:ext cx="5280587" cy="3960440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3129198" y="6093296"/>
            <a:ext cx="2895600" cy="476250"/>
          </a:xfrm>
        </p:spPr>
        <p:txBody>
          <a:bodyPr/>
          <a:lstStyle/>
          <a:p>
            <a:r>
              <a:rPr lang="cs-CZ" sz="1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IT ve </a:t>
            </a:r>
            <a:r>
              <a:rPr lang="cs-CZ" sz="1400" dirty="0" err="1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skole</a:t>
            </a:r>
            <a:r>
              <a:rPr lang="cs-CZ" sz="1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16840/2010-46</a:t>
            </a:r>
          </a:p>
        </p:txBody>
      </p:sp>
    </p:spTree>
    <p:extLst>
      <p:ext uri="{BB962C8B-B14F-4D97-AF65-F5344CB8AC3E}">
        <p14:creationId xmlns:p14="http://schemas.microsoft.com/office/powerpoint/2010/main" xmlns="" val="144558220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>
        <p14:prism isContent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Archív autora</a:t>
            </a:r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146</TotalTime>
  <Words>88</Words>
  <Application>Microsoft Office PowerPoint</Application>
  <PresentationFormat>Předvádění na obrazovce (4:3)</PresentationFormat>
  <Paragraphs>41</Paragraphs>
  <Slides>13</Slides>
  <Notes>13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systému Office</vt:lpstr>
      <vt:lpstr> POKOJOVÉ ROSTLINY VY_32_INOVACE_02 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Zdroje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POKOJOVÉ ROSTLINY VY_32_INOVACE_01</dc:title>
  <dc:creator>klodnerovah</dc:creator>
  <cp:lastModifiedBy>šárka</cp:lastModifiedBy>
  <cp:revision>14</cp:revision>
  <dcterms:created xsi:type="dcterms:W3CDTF">2011-02-28T19:29:36Z</dcterms:created>
  <dcterms:modified xsi:type="dcterms:W3CDTF">2013-02-10T20:55:56Z</dcterms:modified>
</cp:coreProperties>
</file>