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134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689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970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970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991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926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602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56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554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204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569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DA1D58-100B-4BE5-8F6C-9A6BEDE53E9B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0DDA3-5830-42B0-B16E-06A9F58AF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339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2050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>Vyjmenuj </a:t>
            </a:r>
            <a:r>
              <a:rPr lang="cs-CZ" dirty="0" smtClean="0"/>
              <a:t>tři kraje ČR podle velikosti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VY_32_INOVACE_03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Sada </a:t>
            </a:r>
            <a:r>
              <a:rPr lang="cs-CZ" dirty="0">
                <a:solidFill>
                  <a:schemeClr val="tx1"/>
                </a:solidFill>
              </a:rPr>
              <a:t>1</a:t>
            </a:r>
          </a:p>
          <a:p>
            <a:r>
              <a:rPr lang="cs-CZ" dirty="0">
                <a:solidFill>
                  <a:schemeClr val="tx1"/>
                </a:solidFill>
              </a:rPr>
              <a:t>ZŠ Zbytiny, okres Prachatice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2" name="Picture 4" descr="opvk_hor_zakladni_logolink_bar_cz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5407025" cy="10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99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20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vybrat tři největší kraje podle velikosti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IT ve skole 16840/2010-46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276685" y="1446896"/>
            <a:ext cx="8343253" cy="5001662"/>
            <a:chOff x="344295" y="1087139"/>
            <a:chExt cx="8455409" cy="4896445"/>
          </a:xfrm>
        </p:grpSpPr>
        <p:pic>
          <p:nvPicPr>
            <p:cNvPr id="5124" name="Picture 5" descr="cr_kraje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4295" y="1087139"/>
              <a:ext cx="8455409" cy="48964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5" name="TextovéPole 2"/>
            <p:cNvSpPr txBox="1">
              <a:spLocks noChangeArrowheads="1"/>
            </p:cNvSpPr>
            <p:nvPr/>
          </p:nvSpPr>
          <p:spPr bwMode="auto">
            <a:xfrm>
              <a:off x="2709676" y="4786312"/>
              <a:ext cx="927100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Jihočeský</a:t>
              </a:r>
            </a:p>
          </p:txBody>
        </p:sp>
        <p:sp>
          <p:nvSpPr>
            <p:cNvPr id="5127" name="TextovéPole 7"/>
            <p:cNvSpPr txBox="1">
              <a:spLocks noChangeArrowheads="1"/>
            </p:cNvSpPr>
            <p:nvPr/>
          </p:nvSpPr>
          <p:spPr bwMode="auto">
            <a:xfrm>
              <a:off x="3025588" y="2913783"/>
              <a:ext cx="611188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>
                  <a:solidFill>
                    <a:srgbClr val="FFC000"/>
                  </a:solidFill>
                </a:rPr>
                <a:t>Praha</a:t>
              </a:r>
            </a:p>
          </p:txBody>
        </p:sp>
        <p:sp>
          <p:nvSpPr>
            <p:cNvPr id="5128" name="TextovéPole 8"/>
            <p:cNvSpPr txBox="1">
              <a:spLocks noChangeArrowheads="1"/>
            </p:cNvSpPr>
            <p:nvPr/>
          </p:nvSpPr>
          <p:spPr bwMode="auto">
            <a:xfrm>
              <a:off x="2782700" y="3418753"/>
              <a:ext cx="1096963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Středočeský</a:t>
              </a:r>
            </a:p>
          </p:txBody>
        </p:sp>
        <p:sp>
          <p:nvSpPr>
            <p:cNvPr id="5129" name="TextovéPole 9"/>
            <p:cNvSpPr txBox="1">
              <a:spLocks noChangeArrowheads="1"/>
            </p:cNvSpPr>
            <p:nvPr/>
          </p:nvSpPr>
          <p:spPr bwMode="auto">
            <a:xfrm>
              <a:off x="1244023" y="3790011"/>
              <a:ext cx="842962" cy="2778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Plzeňský</a:t>
              </a:r>
            </a:p>
          </p:txBody>
        </p:sp>
        <p:sp>
          <p:nvSpPr>
            <p:cNvPr id="5130" name="TextovéPole 10"/>
            <p:cNvSpPr txBox="1">
              <a:spLocks noChangeArrowheads="1"/>
            </p:cNvSpPr>
            <p:nvPr/>
          </p:nvSpPr>
          <p:spPr bwMode="auto">
            <a:xfrm>
              <a:off x="665956" y="2773363"/>
              <a:ext cx="1062038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Karlovarský</a:t>
              </a:r>
            </a:p>
          </p:txBody>
        </p:sp>
        <p:sp>
          <p:nvSpPr>
            <p:cNvPr id="5131" name="TextovéPole 11"/>
            <p:cNvSpPr txBox="1">
              <a:spLocks noChangeArrowheads="1"/>
            </p:cNvSpPr>
            <p:nvPr/>
          </p:nvSpPr>
          <p:spPr bwMode="auto">
            <a:xfrm>
              <a:off x="2102149" y="2085181"/>
              <a:ext cx="771525" cy="2778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Ústecký</a:t>
              </a:r>
            </a:p>
          </p:txBody>
        </p:sp>
        <p:sp>
          <p:nvSpPr>
            <p:cNvPr id="5132" name="TextovéPole 12"/>
            <p:cNvSpPr txBox="1">
              <a:spLocks noChangeArrowheads="1"/>
            </p:cNvSpPr>
            <p:nvPr/>
          </p:nvSpPr>
          <p:spPr bwMode="auto">
            <a:xfrm>
              <a:off x="3429607" y="1691265"/>
              <a:ext cx="900112" cy="277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/>
                <a:t>Liberecký</a:t>
              </a:r>
            </a:p>
          </p:txBody>
        </p:sp>
        <p:sp>
          <p:nvSpPr>
            <p:cNvPr id="5133" name="TextovéPole 13"/>
            <p:cNvSpPr txBox="1">
              <a:spLocks noChangeArrowheads="1"/>
            </p:cNvSpPr>
            <p:nvPr/>
          </p:nvSpPr>
          <p:spPr bwMode="auto">
            <a:xfrm>
              <a:off x="7027863" y="4510087"/>
              <a:ext cx="715962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Zlínský</a:t>
              </a:r>
            </a:p>
          </p:txBody>
        </p:sp>
        <p:sp>
          <p:nvSpPr>
            <p:cNvPr id="5134" name="TextovéPole 14"/>
            <p:cNvSpPr txBox="1">
              <a:spLocks noChangeArrowheads="1"/>
            </p:cNvSpPr>
            <p:nvPr/>
          </p:nvSpPr>
          <p:spPr bwMode="auto">
            <a:xfrm>
              <a:off x="6975475" y="3396455"/>
              <a:ext cx="1446212" cy="277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Moravskoslezský</a:t>
              </a:r>
            </a:p>
          </p:txBody>
        </p:sp>
        <p:sp>
          <p:nvSpPr>
            <p:cNvPr id="5135" name="TextovéPole 15"/>
            <p:cNvSpPr txBox="1">
              <a:spLocks noChangeArrowheads="1"/>
            </p:cNvSpPr>
            <p:nvPr/>
          </p:nvSpPr>
          <p:spPr bwMode="auto">
            <a:xfrm>
              <a:off x="5406564" y="5090895"/>
              <a:ext cx="1217613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Jihomoravský</a:t>
              </a:r>
            </a:p>
          </p:txBody>
        </p:sp>
        <p:sp>
          <p:nvSpPr>
            <p:cNvPr id="5136" name="TextovéPole 16"/>
            <p:cNvSpPr txBox="1">
              <a:spLocks noChangeArrowheads="1"/>
            </p:cNvSpPr>
            <p:nvPr/>
          </p:nvSpPr>
          <p:spPr bwMode="auto">
            <a:xfrm>
              <a:off x="6228184" y="3808196"/>
              <a:ext cx="1022350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Olomoucký</a:t>
              </a:r>
            </a:p>
          </p:txBody>
        </p:sp>
        <p:sp>
          <p:nvSpPr>
            <p:cNvPr id="5137" name="TextovéPole 17"/>
            <p:cNvSpPr txBox="1">
              <a:spLocks noChangeArrowheads="1"/>
            </p:cNvSpPr>
            <p:nvPr/>
          </p:nvSpPr>
          <p:spPr bwMode="auto">
            <a:xfrm>
              <a:off x="4860032" y="3233087"/>
              <a:ext cx="1012825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Pardubický</a:t>
              </a:r>
            </a:p>
          </p:txBody>
        </p:sp>
        <p:sp>
          <p:nvSpPr>
            <p:cNvPr id="5138" name="TextovéPole 18"/>
            <p:cNvSpPr txBox="1">
              <a:spLocks noChangeArrowheads="1"/>
            </p:cNvSpPr>
            <p:nvPr/>
          </p:nvSpPr>
          <p:spPr bwMode="auto">
            <a:xfrm>
              <a:off x="4269914" y="4069556"/>
              <a:ext cx="1136650" cy="2778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Vysočina</a:t>
              </a:r>
            </a:p>
          </p:txBody>
        </p:sp>
        <p:sp>
          <p:nvSpPr>
            <p:cNvPr id="5139" name="TextovéPole 19"/>
            <p:cNvSpPr txBox="1">
              <a:spLocks noChangeArrowheads="1"/>
            </p:cNvSpPr>
            <p:nvPr/>
          </p:nvSpPr>
          <p:spPr bwMode="auto">
            <a:xfrm>
              <a:off x="4149626" y="2232672"/>
              <a:ext cx="1420812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Královéhradecký</a:t>
              </a: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6244092" y="1412771"/>
            <a:ext cx="2576379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7583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vybrat tři nejmenší kraje podle velikosti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179512" y="1493538"/>
            <a:ext cx="8455409" cy="4896445"/>
            <a:chOff x="411847" y="1498084"/>
            <a:chExt cx="8455409" cy="4896445"/>
          </a:xfrm>
        </p:grpSpPr>
        <p:pic>
          <p:nvPicPr>
            <p:cNvPr id="4" name="Picture 5" descr="cr_kraje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847" y="1498084"/>
              <a:ext cx="8455409" cy="48964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2"/>
            <p:cNvSpPr txBox="1">
              <a:spLocks noChangeArrowheads="1"/>
            </p:cNvSpPr>
            <p:nvPr/>
          </p:nvSpPr>
          <p:spPr bwMode="auto">
            <a:xfrm>
              <a:off x="2777228" y="5197257"/>
              <a:ext cx="927100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Jihočeský</a:t>
              </a:r>
            </a:p>
          </p:txBody>
        </p:sp>
        <p:sp>
          <p:nvSpPr>
            <p:cNvPr id="6" name="TextovéPole 7"/>
            <p:cNvSpPr txBox="1">
              <a:spLocks noChangeArrowheads="1"/>
            </p:cNvSpPr>
            <p:nvPr/>
          </p:nvSpPr>
          <p:spPr bwMode="auto">
            <a:xfrm>
              <a:off x="3093140" y="3324728"/>
              <a:ext cx="611188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>
                  <a:solidFill>
                    <a:srgbClr val="FFC000"/>
                  </a:solidFill>
                </a:rPr>
                <a:t>Praha</a:t>
              </a:r>
            </a:p>
          </p:txBody>
        </p:sp>
        <p:sp>
          <p:nvSpPr>
            <p:cNvPr id="7" name="TextovéPole 8"/>
            <p:cNvSpPr txBox="1">
              <a:spLocks noChangeArrowheads="1"/>
            </p:cNvSpPr>
            <p:nvPr/>
          </p:nvSpPr>
          <p:spPr bwMode="auto">
            <a:xfrm>
              <a:off x="2850252" y="3829699"/>
              <a:ext cx="1096963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Středočeský</a:t>
              </a:r>
            </a:p>
          </p:txBody>
        </p:sp>
        <p:sp>
          <p:nvSpPr>
            <p:cNvPr id="8" name="TextovéPole 9"/>
            <p:cNvSpPr txBox="1">
              <a:spLocks noChangeArrowheads="1"/>
            </p:cNvSpPr>
            <p:nvPr/>
          </p:nvSpPr>
          <p:spPr bwMode="auto">
            <a:xfrm>
              <a:off x="1311575" y="4200956"/>
              <a:ext cx="842962" cy="2778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Plzeňský</a:t>
              </a:r>
            </a:p>
          </p:txBody>
        </p:sp>
        <p:sp>
          <p:nvSpPr>
            <p:cNvPr id="9" name="TextovéPole 10"/>
            <p:cNvSpPr txBox="1">
              <a:spLocks noChangeArrowheads="1"/>
            </p:cNvSpPr>
            <p:nvPr/>
          </p:nvSpPr>
          <p:spPr bwMode="auto">
            <a:xfrm>
              <a:off x="733508" y="3184308"/>
              <a:ext cx="1062038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Karlovarský</a:t>
              </a:r>
            </a:p>
          </p:txBody>
        </p:sp>
        <p:sp>
          <p:nvSpPr>
            <p:cNvPr id="10" name="TextovéPole 11"/>
            <p:cNvSpPr txBox="1">
              <a:spLocks noChangeArrowheads="1"/>
            </p:cNvSpPr>
            <p:nvPr/>
          </p:nvSpPr>
          <p:spPr bwMode="auto">
            <a:xfrm>
              <a:off x="2169701" y="2496126"/>
              <a:ext cx="771525" cy="2778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Ústecký</a:t>
              </a:r>
            </a:p>
          </p:txBody>
        </p:sp>
        <p:sp>
          <p:nvSpPr>
            <p:cNvPr id="11" name="TextovéPole 12"/>
            <p:cNvSpPr txBox="1">
              <a:spLocks noChangeArrowheads="1"/>
            </p:cNvSpPr>
            <p:nvPr/>
          </p:nvSpPr>
          <p:spPr bwMode="auto">
            <a:xfrm>
              <a:off x="3497159" y="2102210"/>
              <a:ext cx="900112" cy="277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/>
                <a:t>Liberecký</a:t>
              </a:r>
            </a:p>
          </p:txBody>
        </p:sp>
        <p:sp>
          <p:nvSpPr>
            <p:cNvPr id="12" name="TextovéPole 13"/>
            <p:cNvSpPr txBox="1">
              <a:spLocks noChangeArrowheads="1"/>
            </p:cNvSpPr>
            <p:nvPr/>
          </p:nvSpPr>
          <p:spPr bwMode="auto">
            <a:xfrm>
              <a:off x="7095415" y="4921032"/>
              <a:ext cx="715962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Zlínský</a:t>
              </a:r>
            </a:p>
          </p:txBody>
        </p:sp>
        <p:sp>
          <p:nvSpPr>
            <p:cNvPr id="13" name="TextovéPole 14"/>
            <p:cNvSpPr txBox="1">
              <a:spLocks noChangeArrowheads="1"/>
            </p:cNvSpPr>
            <p:nvPr/>
          </p:nvSpPr>
          <p:spPr bwMode="auto">
            <a:xfrm>
              <a:off x="7043027" y="3807400"/>
              <a:ext cx="1446212" cy="277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Moravskoslezský</a:t>
              </a:r>
            </a:p>
          </p:txBody>
        </p:sp>
        <p:sp>
          <p:nvSpPr>
            <p:cNvPr id="14" name="TextovéPole 15"/>
            <p:cNvSpPr txBox="1">
              <a:spLocks noChangeArrowheads="1"/>
            </p:cNvSpPr>
            <p:nvPr/>
          </p:nvSpPr>
          <p:spPr bwMode="auto">
            <a:xfrm>
              <a:off x="5474116" y="5501840"/>
              <a:ext cx="1217613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Jihomoravský</a:t>
              </a:r>
            </a:p>
          </p:txBody>
        </p:sp>
        <p:sp>
          <p:nvSpPr>
            <p:cNvPr id="15" name="TextovéPole 16"/>
            <p:cNvSpPr txBox="1">
              <a:spLocks noChangeArrowheads="1"/>
            </p:cNvSpPr>
            <p:nvPr/>
          </p:nvSpPr>
          <p:spPr bwMode="auto">
            <a:xfrm>
              <a:off x="6295736" y="4219141"/>
              <a:ext cx="1022350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Olomoucký</a:t>
              </a:r>
            </a:p>
          </p:txBody>
        </p:sp>
        <p:sp>
          <p:nvSpPr>
            <p:cNvPr id="16" name="TextovéPole 17"/>
            <p:cNvSpPr txBox="1">
              <a:spLocks noChangeArrowheads="1"/>
            </p:cNvSpPr>
            <p:nvPr/>
          </p:nvSpPr>
          <p:spPr bwMode="auto">
            <a:xfrm>
              <a:off x="4927584" y="3644032"/>
              <a:ext cx="1012825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Pardubický</a:t>
              </a:r>
            </a:p>
          </p:txBody>
        </p:sp>
        <p:sp>
          <p:nvSpPr>
            <p:cNvPr id="17" name="TextovéPole 18"/>
            <p:cNvSpPr txBox="1">
              <a:spLocks noChangeArrowheads="1"/>
            </p:cNvSpPr>
            <p:nvPr/>
          </p:nvSpPr>
          <p:spPr bwMode="auto">
            <a:xfrm>
              <a:off x="4337466" y="4480501"/>
              <a:ext cx="1136650" cy="2778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Vysočina</a:t>
              </a:r>
            </a:p>
          </p:txBody>
        </p:sp>
        <p:sp>
          <p:nvSpPr>
            <p:cNvPr id="18" name="TextovéPole 19"/>
            <p:cNvSpPr txBox="1">
              <a:spLocks noChangeArrowheads="1"/>
            </p:cNvSpPr>
            <p:nvPr/>
          </p:nvSpPr>
          <p:spPr bwMode="auto">
            <a:xfrm>
              <a:off x="4217178" y="2773939"/>
              <a:ext cx="1420812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200" b="1" dirty="0"/>
                <a:t>Královéhradecký</a:t>
              </a: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6244092" y="1412771"/>
            <a:ext cx="2576379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38023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Zkontroluj si správnost výběru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3594812"/>
              </p:ext>
            </p:extLst>
          </p:nvPr>
        </p:nvGraphicFramePr>
        <p:xfrm>
          <a:off x="2051720" y="1340768"/>
          <a:ext cx="4824536" cy="47407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26"/>
                <a:gridCol w="2244799"/>
                <a:gridCol w="1758911"/>
              </a:tblGrid>
              <a:tr h="5925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err="1">
                          <a:effectLst/>
                        </a:rPr>
                        <a:t>Poř</a:t>
                      </a:r>
                      <a:r>
                        <a:rPr lang="cs-CZ" sz="1600" b="1" dirty="0">
                          <a:effectLst/>
                        </a:rPr>
                        <a:t>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číslo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Kraj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Kraj v km</a:t>
                      </a:r>
                      <a:r>
                        <a:rPr lang="cs-CZ" sz="1600" baseline="30000" dirty="0">
                          <a:effectLst/>
                        </a:rPr>
                        <a:t>2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Středočeský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11 015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2.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Jihočeský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10 056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3.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Plzeňský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7 561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4.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Jihomoravský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7066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5.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Vysočina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6925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6.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Moravskoslezský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5554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7.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Ústecký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5335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8.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Olomoucký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5140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9.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Královehradecký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4758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10.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Pardubický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4519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11.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Zlínský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3964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12.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Karlovarský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3314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13.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Liberecký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3163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29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14.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Praha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496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067825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i="1" dirty="0" smtClean="0"/>
              <a:t>Obce.sweb.cz</a:t>
            </a:r>
            <a:r>
              <a:rPr lang="cs-CZ" sz="1800" dirty="0" smtClean="0"/>
              <a:t> [online]. 1.1.2002 [cit. 2011-03-01]. Kraje české republiky. Dostupné z WWW: &lt;http://obce.sweb.cz/</a:t>
            </a:r>
            <a:r>
              <a:rPr lang="cs-CZ" sz="1800" dirty="0" err="1" smtClean="0"/>
              <a:t>rekap</a:t>
            </a:r>
            <a:r>
              <a:rPr lang="cs-CZ" sz="1800" dirty="0" smtClean="0"/>
              <a:t>/aa_kraje_km2.htm&gt;.</a:t>
            </a:r>
          </a:p>
          <a:p>
            <a:r>
              <a:rPr lang="cs-CZ" sz="1800" i="1" dirty="0" smtClean="0"/>
              <a:t>Praha9net.cz</a:t>
            </a:r>
            <a:r>
              <a:rPr lang="cs-CZ" sz="1800" dirty="0" smtClean="0"/>
              <a:t> [online]. 2007 [cit. 2011-03-01]. Česká republika - kraje. Dostupné z WWW: &lt;http://www.praha9net.cz/</a:t>
            </a:r>
            <a:r>
              <a:rPr lang="cs-CZ" sz="1800" dirty="0" err="1" smtClean="0"/>
              <a:t>cr.php</a:t>
            </a:r>
            <a:r>
              <a:rPr lang="cs-CZ" sz="1800" dirty="0" smtClean="0"/>
              <a:t>&gt;.</a:t>
            </a:r>
          </a:p>
          <a:p>
            <a:endParaRPr lang="cs-CZ" sz="1800" dirty="0" smtClean="0"/>
          </a:p>
          <a:p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53042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197</Words>
  <Application>Microsoft Office PowerPoint</Application>
  <PresentationFormat>Předvádění na obrazovce (4:3)</PresentationFormat>
  <Paragraphs>95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Vyjmenuj tři kraje ČR podle velikosti VY_32_INOVACE_03</vt:lpstr>
      <vt:lpstr> Zkus vybrat tři největší kraje podle velikosti </vt:lpstr>
      <vt:lpstr>Zkus vybrat tři nejmenší kraje podle velikosti</vt:lpstr>
      <vt:lpstr>Zkontroluj si správnost výběru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Vyjmenuj tři kraje ČR podle velikosti VY_32_INOVACE_01</dc:title>
  <dc:creator>klodnerovah</dc:creator>
  <cp:lastModifiedBy>klodnerovah</cp:lastModifiedBy>
  <cp:revision>9</cp:revision>
  <dcterms:created xsi:type="dcterms:W3CDTF">2011-03-01T20:13:37Z</dcterms:created>
  <dcterms:modified xsi:type="dcterms:W3CDTF">2011-03-01T22:10:34Z</dcterms:modified>
</cp:coreProperties>
</file>