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948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199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571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565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794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3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911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623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231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180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96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21E6E3-AE28-475F-A55B-BCE3D23DA314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7D2F7F-463B-4739-ADEE-C0AA631CA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402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420888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/>
              <a:t>Vyjmenuj </a:t>
            </a:r>
            <a:r>
              <a:rPr lang="cs-CZ" dirty="0" smtClean="0"/>
              <a:t>tři kraje ČR s nejmenším počtem obyvatel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VY_32_INOVACE_04</a:t>
            </a:r>
            <a:endParaRPr lang="cs-CZ" dirty="0" smtClean="0"/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Sada 1</a:t>
            </a: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ZŠ Zbytiny, okres Prachatice</a:t>
            </a:r>
          </a:p>
          <a:p>
            <a:pPr eaLnBrk="1" hangingPunct="1"/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2053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5656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z tabulky tři kraje s nejmenším počtem obyvatel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1053475"/>
              </p:ext>
            </p:extLst>
          </p:nvPr>
        </p:nvGraphicFramePr>
        <p:xfrm>
          <a:off x="2771800" y="1628800"/>
          <a:ext cx="3682752" cy="42390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54560"/>
                <a:gridCol w="1728192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Kraj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Počet obyvatel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 kraji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Středočeský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1 123 931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Jihočeský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624 568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Plzeňský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549 600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Jihomoravský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1 124 493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Vysočina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518 315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Moravskoslezský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1 265 912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Ústecký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819 450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Olomoucký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638 374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Královehradecký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549 329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Pardubický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507 176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Zlínský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594 060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Karlovarský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303 714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Liberecký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427 396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Praha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1 160 118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648747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Zkontroluj si správnost výběru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9794881"/>
              </p:ext>
            </p:extLst>
          </p:nvPr>
        </p:nvGraphicFramePr>
        <p:xfrm>
          <a:off x="2339752" y="1340768"/>
          <a:ext cx="4392488" cy="47971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31241"/>
                <a:gridCol w="2061247"/>
              </a:tblGrid>
              <a:tr h="6063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Kraj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Počet obyvatel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 kraji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Středočeský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1 123 931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Jihočeský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624 568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Plzeňský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549 600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Jihomoravský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1 124 493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Vysočina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518 315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Moravskoslezský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1 265 912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Ústecký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819 450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Olomoucký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638 374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Královehradecký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549 329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5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Pardubický</a:t>
                      </a:r>
                      <a:endParaRPr lang="cs-CZ" sz="16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507 176</a:t>
                      </a:r>
                      <a:endParaRPr lang="cs-CZ" sz="16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Zlínský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594 060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5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Karlovarský</a:t>
                      </a:r>
                      <a:endParaRPr lang="cs-CZ" sz="16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303 714</a:t>
                      </a:r>
                      <a:endParaRPr lang="cs-CZ" sz="16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5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Liberecký</a:t>
                      </a:r>
                      <a:endParaRPr lang="cs-CZ" sz="1600" b="1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427 396</a:t>
                      </a:r>
                      <a:endParaRPr lang="cs-CZ" sz="16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Praha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1 160 118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314093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i="1" dirty="0" smtClean="0"/>
              <a:t>Obce.sweb.cz</a:t>
            </a:r>
            <a:r>
              <a:rPr lang="cs-CZ" sz="1800" dirty="0" smtClean="0"/>
              <a:t> [online]. 1.1.2002 [cit. 2011-03-01]. Kraje české republiky. Dostupné z WWW: &lt;http://obce.sweb.cz/</a:t>
            </a:r>
            <a:r>
              <a:rPr lang="cs-CZ" sz="1800" dirty="0" err="1" smtClean="0"/>
              <a:t>rekap</a:t>
            </a:r>
            <a:r>
              <a:rPr lang="cs-CZ" sz="1800" dirty="0" smtClean="0"/>
              <a:t>/aa_kraje_km2.htm&gt;.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728733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154</Words>
  <Application>Microsoft Office PowerPoint</Application>
  <PresentationFormat>Předvádění na obrazovce (4:3)</PresentationFormat>
  <Paragraphs>74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Vyjmenuj tři kraje ČR s nejmenším počtem obyvatel VY_32_INOVACE_04</vt:lpstr>
      <vt:lpstr>Vyber z tabulky tři kraje s nejmenším počtem obyvatel</vt:lpstr>
      <vt:lpstr>Zkontroluj si správnost výběru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Vyjmenuj tři kraje ČR s nejmenším počtem obyvatel VY_32_INOVACE_04</dc:title>
  <dc:creator>klodnerovah</dc:creator>
  <cp:lastModifiedBy>klodnerovah</cp:lastModifiedBy>
  <cp:revision>2</cp:revision>
  <dcterms:created xsi:type="dcterms:W3CDTF">2011-03-01T22:11:30Z</dcterms:created>
  <dcterms:modified xsi:type="dcterms:W3CDTF">2011-03-01T22:31:24Z</dcterms:modified>
</cp:coreProperties>
</file>