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3038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456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289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590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039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572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254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674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728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441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626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1F12A6-80A0-4FFA-B41D-52498CB972A0}" type="datetimeFigureOut">
              <a:rPr lang="cs-CZ" smtClean="0"/>
              <a:t>1.3.2011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45DE24-06E1-4A98-8118-9B9D611E83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22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205038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Vyjmenuj </a:t>
            </a:r>
            <a:r>
              <a:rPr lang="cs-CZ" dirty="0" smtClean="0"/>
              <a:t>okresní města Jihočeského kraje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VY_32_INOVACE_05</a:t>
            </a:r>
            <a:endParaRPr lang="cs-CZ" dirty="0" smtClean="0"/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Sada 1</a:t>
            </a:r>
          </a:p>
          <a:p>
            <a:pPr eaLnBrk="1" hangingPunct="1"/>
            <a:r>
              <a:rPr lang="cs-CZ" dirty="0" smtClean="0">
                <a:solidFill>
                  <a:schemeClr val="tx1"/>
                </a:solidFill>
              </a:rPr>
              <a:t>ZŠ Zbytiny, okres Prachatice</a:t>
            </a:r>
          </a:p>
          <a:p>
            <a:pPr eaLnBrk="1" hangingPunct="1"/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3" name="Picture 4" descr="opvk_hor_zakladni_logolink_bar_cz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014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636" y="1222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Okresní města Jihočeského kraje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969" y="1196752"/>
            <a:ext cx="6480719" cy="491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32983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585" y="232208"/>
            <a:ext cx="8686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Přiřaď správně názvy okresních měst.</a:t>
            </a:r>
            <a:b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Označ krajské město.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460" y="1772815"/>
            <a:ext cx="5897574" cy="458996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ln>
            <a:noFill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843180" y="6051635"/>
            <a:ext cx="2148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České Budějovice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621020" y="4995144"/>
            <a:ext cx="2059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Český Krumlov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4035" y="4468479"/>
            <a:ext cx="2592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Jindřichův Hra</a:t>
            </a:r>
            <a:r>
              <a:rPr lang="cs-CZ" b="1" dirty="0" smtClean="0">
                <a:solidFill>
                  <a:schemeClr val="tx2"/>
                </a:solidFill>
              </a:rPr>
              <a:t>dec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33544" y="2060848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Písek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0771" y="2812286"/>
            <a:ext cx="1177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Prachatice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20889" y="1375208"/>
            <a:ext cx="1182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Strakonice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6908" y="2996952"/>
            <a:ext cx="723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>Tábor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2021563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762605"/>
            <a:ext cx="83164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smtClean="0"/>
              <a:t>Ubytovani.mraveniste.cz</a:t>
            </a:r>
            <a:r>
              <a:rPr lang="cs-CZ" dirty="0" smtClean="0"/>
              <a:t> [online]. 2011 [cit. 2011-03-02]. Ubytování Česká republika Jihočeský kraj. Dostupné z WWW: &lt;http://ubytovani.mraveniste.cz/lok/1-4/detail/&gt;.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smtClean="0"/>
              <a:t>Jihocesky-kraj-firmy.cz</a:t>
            </a:r>
            <a:r>
              <a:rPr lang="cs-CZ" dirty="0" smtClean="0"/>
              <a:t> [online]. 2011 [cit. 2011-03-02]. Jihočeský kraj firmy. Dostupné z WWW: &lt;http://www.jihocesky-kraj-firmy.cz/&gt;.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noFill/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cs-CZ" dirty="0"/>
              <a:t>IT ve </a:t>
            </a:r>
            <a:r>
              <a:rPr lang="cs-CZ" dirty="0" err="1"/>
              <a:t>skole</a:t>
            </a:r>
            <a:r>
              <a:rPr lang="cs-CZ" dirty="0"/>
              <a:t>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2485118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72</TotalTime>
  <Words>99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Vyjmenuj okresní města Jihočeského kraje VY_32_INOVACE_05</vt:lpstr>
      <vt:lpstr>Okresní města Jihočeského kraje</vt:lpstr>
      <vt:lpstr>1. Přiřaď správně názvy okresních měst. 2. Označ krajské město. 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Vyjmenuj okresní města Jihočeského kraje VY_32_INOVACE_05</dc:title>
  <dc:creator>klodnerovah</dc:creator>
  <cp:lastModifiedBy>klodnerovah</cp:lastModifiedBy>
  <cp:revision>8</cp:revision>
  <dcterms:created xsi:type="dcterms:W3CDTF">2011-03-01T22:33:23Z</dcterms:created>
  <dcterms:modified xsi:type="dcterms:W3CDTF">2011-03-01T23:45:41Z</dcterms:modified>
</cp:coreProperties>
</file>