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7" r:id="rId2"/>
    <p:sldId id="258" r:id="rId3"/>
    <p:sldId id="260" r:id="rId4"/>
    <p:sldId id="261" r:id="rId5"/>
    <p:sldId id="262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598" autoAdjust="0"/>
  </p:normalViewPr>
  <p:slideViewPr>
    <p:cSldViewPr>
      <p:cViewPr>
        <p:scale>
          <a:sx n="56" d="100"/>
          <a:sy n="56" d="100"/>
        </p:scale>
        <p:origin x="-930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2" d="100"/>
          <a:sy n="72" d="100"/>
        </p:scale>
        <p:origin x="-2286" y="-11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5B1A55-67D5-4569-97D8-5E5B5F59794A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F6BF0E-30AE-4262-BA39-C379FC57FF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70546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6C74-1952-4D17-B556-B61C778B03EB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5B6E-5D03-42D3-A893-17EBC374E8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0057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6C74-1952-4D17-B556-B61C778B03EB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5B6E-5D03-42D3-A893-17EBC374E8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9380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6C74-1952-4D17-B556-B61C778B03EB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5B6E-5D03-42D3-A893-17EBC374E8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282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6C74-1952-4D17-B556-B61C778B03EB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5B6E-5D03-42D3-A893-17EBC374E8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5696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6C74-1952-4D17-B556-B61C778B03EB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5B6E-5D03-42D3-A893-17EBC374E8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228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6C74-1952-4D17-B556-B61C778B03EB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5B6E-5D03-42D3-A893-17EBC374E8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7662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6C74-1952-4D17-B556-B61C778B03EB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5B6E-5D03-42D3-A893-17EBC374E8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329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6C74-1952-4D17-B556-B61C778B03EB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5B6E-5D03-42D3-A893-17EBC374E8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312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6C74-1952-4D17-B556-B61C778B03EB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5B6E-5D03-42D3-A893-17EBC374E8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018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6C74-1952-4D17-B556-B61C778B03EB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5B6E-5D03-42D3-A893-17EBC374E8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099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6C74-1952-4D17-B556-B61C778B03EB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5B6E-5D03-42D3-A893-17EBC374E8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127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76C74-1952-4D17-B556-B61C778B03EB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85B6E-5D03-42D3-A893-17EBC374E8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9146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IT ve škole 16840/2010-46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ctr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333375"/>
            <a:ext cx="7772400" cy="1470025"/>
          </a:xfrm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9674" y="2276872"/>
            <a:ext cx="6400800" cy="17526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Řeky </a:t>
            </a:r>
            <a:r>
              <a:rPr lang="cs-CZ" dirty="0" smtClean="0">
                <a:solidFill>
                  <a:schemeClr val="tx1"/>
                </a:solidFill>
              </a:rPr>
              <a:t>Jihočeského </a:t>
            </a:r>
            <a:r>
              <a:rPr lang="cs-CZ" dirty="0" smtClean="0">
                <a:solidFill>
                  <a:schemeClr val="tx1"/>
                </a:solidFill>
              </a:rPr>
              <a:t>kraje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VY _32 _ INOVACE _</a:t>
            </a:r>
            <a:r>
              <a:rPr lang="cs-CZ" dirty="0" smtClean="0">
                <a:solidFill>
                  <a:schemeClr val="tx1"/>
                </a:solidFill>
              </a:rPr>
              <a:t>09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2483768" y="4437112"/>
            <a:ext cx="439261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dirty="0" smtClean="0"/>
              <a:t>ŘEKY JIHOČESKÉHO KRAJE</a:t>
            </a:r>
          </a:p>
          <a:p>
            <a:pPr algn="ctr">
              <a:spcBef>
                <a:spcPct val="50000"/>
              </a:spcBef>
            </a:pPr>
            <a:r>
              <a:rPr lang="cs-CZ" dirty="0" smtClean="0"/>
              <a:t>Sada 1</a:t>
            </a:r>
            <a:endParaRPr lang="cs-CZ" dirty="0"/>
          </a:p>
          <a:p>
            <a:pPr algn="ctr">
              <a:spcBef>
                <a:spcPct val="50000"/>
              </a:spcBef>
            </a:pPr>
            <a:r>
              <a:rPr lang="cs-CZ" dirty="0"/>
              <a:t>ZŠ  </a:t>
            </a:r>
            <a:r>
              <a:rPr lang="cs-CZ" dirty="0" smtClean="0"/>
              <a:t>ZBYTINY, okres Prachatice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278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369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 slepé mapy vyznač perem řeku Labe a Vltavu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94024"/>
            <a:ext cx="7056784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32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DELŠÍ JE ŘEKA ………</a:t>
            </a:r>
          </a:p>
          <a:p>
            <a:r>
              <a:rPr lang="cs-CZ" dirty="0" smtClean="0"/>
              <a:t>VLTAVA VTÉKÁ DO LABE U MĚSTA……………</a:t>
            </a:r>
          </a:p>
          <a:p>
            <a:r>
              <a:rPr lang="cs-CZ" dirty="0" smtClean="0"/>
              <a:t>LABE ODVÁDÍ VODY NAŠICH ŘEK DO…………</a:t>
            </a:r>
          </a:p>
          <a:p>
            <a:pPr marL="0" indent="0">
              <a:buNone/>
            </a:pPr>
            <a:r>
              <a:rPr lang="cs-CZ" dirty="0" smtClean="0"/>
              <a:t>     MOŘE</a:t>
            </a:r>
          </a:p>
          <a:p>
            <a:r>
              <a:rPr lang="cs-CZ" dirty="0" smtClean="0"/>
              <a:t>LABE PRAMENÍ V POHOŘÍ………………………</a:t>
            </a:r>
          </a:p>
          <a:p>
            <a:r>
              <a:rPr lang="cs-CZ" dirty="0" smtClean="0"/>
              <a:t>VLTAVA PRAMENÍ V POHOŘÍ……………………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96239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Obtáhni perem řeky jihočeského kraje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5949280"/>
            <a:ext cx="4608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Vltava, </a:t>
            </a:r>
            <a:r>
              <a:rPr lang="cs-CZ" sz="2800" dirty="0" err="1"/>
              <a:t>Otava,Malše,Lužnice</a:t>
            </a:r>
            <a:endParaRPr lang="cs-CZ" sz="2800" dirty="0"/>
          </a:p>
          <a:p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29680"/>
            <a:ext cx="7366198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4705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/>
              <a:t>Slepá mapa vodstva ČR</a:t>
            </a:r>
            <a:r>
              <a:rPr lang="cs-CZ" dirty="0"/>
              <a:t> [online]. 2002 [cit. 2011-03-05]. Slepá mapa vodstva ČR. Dostupné z WWW: &lt;http://www.zemepis.com/reky4.php&gt;.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432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101</Words>
  <Application>Microsoft Office PowerPoint</Application>
  <PresentationFormat>Předvádění na obrazovce (4:3)</PresentationFormat>
  <Paragraphs>19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Do slepé mapy vyznač perem řeku Labe a Vltavu</vt:lpstr>
      <vt:lpstr>DOPLŇ:</vt:lpstr>
      <vt:lpstr>Obtáhni perem řeky jihočeského kraje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Klodnerová</dc:creator>
  <cp:lastModifiedBy>Triskova</cp:lastModifiedBy>
  <cp:revision>19</cp:revision>
  <dcterms:created xsi:type="dcterms:W3CDTF">2011-02-26T21:05:31Z</dcterms:created>
  <dcterms:modified xsi:type="dcterms:W3CDTF">2013-01-27T15:59:46Z</dcterms:modified>
</cp:coreProperties>
</file>