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384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9661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954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102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833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296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6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20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696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665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789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FED91-53AA-431D-9F4D-8BF048D25C74}" type="datetimeFigureOut">
              <a:rPr lang="cs-CZ" smtClean="0"/>
              <a:t>23.3.2011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046612-3402-4816-BDBF-103DDE231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93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ZVÍŘECÍ RODINY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VY_32_INOVACE_12</a:t>
            </a:r>
            <a:endParaRPr lang="cs-CZ" dirty="0" smtClean="0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pPr eaLnBrk="1" hangingPunct="1"/>
            <a:endParaRPr lang="cs-CZ" dirty="0" smtClean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60788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-243408"/>
            <a:ext cx="9505056" cy="1661046"/>
          </a:xfrm>
        </p:spPr>
        <p:txBody>
          <a:bodyPr>
            <a:normAutofit/>
          </a:bodyPr>
          <a:lstStyle/>
          <a:p>
            <a:r>
              <a:rPr lang="cs-CZ" dirty="0" smtClean="0"/>
              <a:t>Seskupte co nejrychleji zvířecí rodiny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51064" y="1921176"/>
            <a:ext cx="822918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KOČKA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41775" y="4130658"/>
            <a:ext cx="664413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KOTĚ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2373055"/>
            <a:ext cx="992388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KOCOUR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2325689"/>
            <a:ext cx="519053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PES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47658" y="3576626"/>
            <a:ext cx="684803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FENA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70875" y="3578438"/>
            <a:ext cx="774571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ŠTĚNĚ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59430" y="1363087"/>
            <a:ext cx="912429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SLEPICE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flipH="1">
            <a:off x="4887534" y="3130069"/>
            <a:ext cx="808088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KUŘE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56672" y="1526401"/>
            <a:ext cx="1002454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KOHOUT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flipH="1">
            <a:off x="7596336" y="3375197"/>
            <a:ext cx="912429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KRÁLÍK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35953" y="2570443"/>
            <a:ext cx="954107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KRÁLÍČE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3534" y="4307202"/>
            <a:ext cx="1031051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RAMLICE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99591" y="1688274"/>
            <a:ext cx="971741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HOUSER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2720464"/>
            <a:ext cx="713593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HUSA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577758" y="2914172"/>
            <a:ext cx="846707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HOUSE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99592" y="3785392"/>
            <a:ext cx="806631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KRÁVA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80402" y="1234502"/>
            <a:ext cx="535724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BÝK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78510" y="4504589"/>
            <a:ext cx="184731" cy="39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44458" y="4316768"/>
            <a:ext cx="619080" cy="39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TELE</a:t>
            </a:r>
            <a:endParaRPr lang="cs-CZ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63206" y="5013176"/>
            <a:ext cx="73225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Jednu zvířecí rodinu namalujte.</a:t>
            </a:r>
            <a:endParaRPr lang="cs-CZ" sz="4400" dirty="0"/>
          </a:p>
        </p:txBody>
      </p:sp>
      <p:sp>
        <p:nvSpPr>
          <p:cNvPr id="2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275856" y="6237312"/>
            <a:ext cx="2895600" cy="476250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22946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45</Words>
  <Application>Microsoft Office PowerPoint</Application>
  <PresentationFormat>Předvádění na obrazovce (4:3)</PresentationFormat>
  <Paragraphs>26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ZVÍŘECÍ RODINY VY_32_INOVACE_12</vt:lpstr>
      <vt:lpstr>Seskupte co nejrychleji zvířecí rodiny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ZVÍŘECÍ RODINY VY_32_INOVACE_07</dc:title>
  <dc:creator>klodnerovah</dc:creator>
  <cp:lastModifiedBy>klodnerovah</cp:lastModifiedBy>
  <cp:revision>8</cp:revision>
  <dcterms:created xsi:type="dcterms:W3CDTF">2011-03-06T15:27:23Z</dcterms:created>
  <dcterms:modified xsi:type="dcterms:W3CDTF">2011-03-23T10:43:07Z</dcterms:modified>
</cp:coreProperties>
</file>