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6" r:id="rId3"/>
    <p:sldId id="267" r:id="rId4"/>
    <p:sldId id="265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F06DC-323F-4D4D-9192-BE48928390AC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5741A-BFC5-4710-98CC-C97D7997D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941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E572E-8A1E-4A2E-A3C2-6A3D21D5F380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4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3D2C1-157E-45FB-9363-9295CBB60FAC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6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739C2-F8BD-4C3F-BB6B-433C25F62BE9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8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74FF3-D9D0-46B1-9038-3BA85B8CD837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46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15C7-3E90-4AD7-A7A8-3189EF99ABEC}" type="datetime1">
              <a:rPr lang="cs-CZ" smtClean="0"/>
              <a:t>23.3.2011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D25E3-57FC-4FB2-AE8B-A429CF86EAF0}" type="datetime1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4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1DC47-35A2-4FBB-B93F-BE514D086392}" type="datetime1">
              <a:rPr lang="cs-CZ" smtClean="0"/>
              <a:t>23.3.2011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34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227CB-B348-43AA-92FD-665865F8DF05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9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B49FD-6BFB-4814-859F-C9C2E5AD069F}" type="datetime1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3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0CA07-CFCC-4B37-990D-417CD7259EDF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2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9B4C7-D229-46AA-9945-1D5E22EC88C4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33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D670B-7A77-4A12-A8C7-6418F711E2BC}" type="datetime1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2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 kterými kraji a státy sousedíme?</a:t>
            </a:r>
            <a:br>
              <a:rPr lang="cs-CZ" dirty="0" smtClean="0"/>
            </a:br>
            <a:r>
              <a:rPr lang="cs-CZ" dirty="0" smtClean="0"/>
              <a:t>VY_32_INOVACE_13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S7687CZ2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58277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kterými kraji sousedíme?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60848"/>
            <a:ext cx="5762625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879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Ukaž kraj (dle zadání)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39" y="1695048"/>
            <a:ext cx="8181217" cy="4254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481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kterými státy sousedíme?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2050" name="Picture 2" descr="Mapa Evrop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60848"/>
            <a:ext cx="409575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2276872"/>
            <a:ext cx="100811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3284984"/>
            <a:ext cx="1152128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4426001"/>
            <a:ext cx="144016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4247736"/>
            <a:ext cx="129614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SLOVENSKO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37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1340768"/>
            <a:ext cx="4572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Socioklima.cz</a:t>
            </a:r>
            <a:r>
              <a:rPr lang="cs-CZ" dirty="0"/>
              <a:t> [online]. 2009. </a:t>
            </a:r>
            <a:r>
              <a:rPr lang="cs-CZ" dirty="0" err="1"/>
              <a:t>Socioklima</a:t>
            </a:r>
            <a:r>
              <a:rPr lang="cs-CZ" dirty="0"/>
              <a:t> 2009 : 2009 [cit. 2011-03-09]. Nabídka pro školy. Dostupné z WWW: &lt;http://www.socioklima.eu/</a:t>
            </a:r>
            <a:r>
              <a:rPr lang="cs-CZ" dirty="0" err="1"/>
              <a:t>nabidka</a:t>
            </a:r>
            <a:r>
              <a:rPr lang="cs-CZ" dirty="0"/>
              <a:t>-pro-</a:t>
            </a:r>
            <a:r>
              <a:rPr lang="cs-CZ" dirty="0" err="1"/>
              <a:t>skoly</a:t>
            </a:r>
            <a:r>
              <a:rPr lang="cs-CZ" dirty="0"/>
              <a:t>&gt;.</a:t>
            </a:r>
          </a:p>
          <a:p>
            <a:endParaRPr lang="cs-CZ" i="1" dirty="0" smtClean="0"/>
          </a:p>
          <a:p>
            <a:r>
              <a:rPr lang="cs-CZ" i="1" dirty="0"/>
              <a:t>Nadacevodafone.cz</a:t>
            </a:r>
            <a:r>
              <a:rPr lang="cs-CZ" dirty="0"/>
              <a:t> [online]. 2011. Praha : Nadace Vodafone, 2011 [cit. 2011-03-09]. Podpořené projekty. Dostupné z WWW: &lt;http://www.nadacevodafone.cz/</a:t>
            </a:r>
            <a:r>
              <a:rPr lang="cs-CZ" dirty="0" err="1"/>
              <a:t>cs</a:t>
            </a:r>
            <a:r>
              <a:rPr lang="cs-CZ" dirty="0"/>
              <a:t>/kontakty.shtml&gt;.</a:t>
            </a:r>
          </a:p>
          <a:p>
            <a:endParaRPr lang="cs-CZ" i="1" dirty="0" smtClean="0"/>
          </a:p>
          <a:p>
            <a:r>
              <a:rPr lang="cs-CZ" i="1" dirty="0" smtClean="0"/>
              <a:t>Restaurace-kapr.cz</a:t>
            </a:r>
            <a:r>
              <a:rPr lang="cs-CZ" dirty="0" smtClean="0"/>
              <a:t> </a:t>
            </a:r>
            <a:r>
              <a:rPr lang="cs-CZ" dirty="0"/>
              <a:t>[online]. 2011. 2011 [cit. 2011-03-08]. Kontakt-Evropa. Dostupné z WWW: &lt;http://www.restaurace-kapr.cz/restaurace/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kontaktni-informace.php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780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63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 kterými kraji a státy sousedíme? VY_32_INOVACE_13</vt:lpstr>
      <vt:lpstr>S kterými kraji sousedíme?</vt:lpstr>
      <vt:lpstr>Ukaž kraj (dle zadání)</vt:lpstr>
      <vt:lpstr>S kterými státy sousedíme?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klodnerovah</cp:lastModifiedBy>
  <cp:revision>20</cp:revision>
  <dcterms:created xsi:type="dcterms:W3CDTF">2011-02-23T14:18:40Z</dcterms:created>
  <dcterms:modified xsi:type="dcterms:W3CDTF">2011-03-23T12:14:53Z</dcterms:modified>
</cp:coreProperties>
</file>