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63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E3389-D04E-4AD3-B0A8-CD671A8D4972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B0695-17BC-4007-A370-830D948111E9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7BCBF-5821-4DF7-9C0A-5483E13900C1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F81E7-780F-4EFC-9475-1F7CEBA1641E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CC1ED-C8C0-41DD-A479-44D397DED028}" type="datetime1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81F17-86C6-4B17-BC14-E468C1D2397C}" type="datetime1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934DC-0E71-4E57-BC1E-164DB5A27448}" type="datetime1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FE4C0-E9EB-44AB-A51D-A2E3705DA6F4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9908F-4A69-4EA2-9C45-30AACE003898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511C-E61C-4CA7-A3A2-D116175741C0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20E7-E954-4523-9974-85BAB65783C5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7F86E-6D19-40A1-B8C3-9A6FEEAEB086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Symboly jihočeského kraje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 15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Jihočeský kraj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jihočeského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96837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Obrázek - vlajka Jč. kraje (4.33 KB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079" y="2058119"/>
            <a:ext cx="120967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ové logo Jihočeského kraje (15.22 KB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079" y="3645024"/>
            <a:ext cx="38100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205811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05811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prapor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49411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logo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57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Www.kraj-jihocesky.cz</a:t>
            </a:r>
            <a:r>
              <a:rPr lang="cs-CZ" dirty="0"/>
              <a:t> [online]. 2011. 2011 [cit. 2011-03-07]. Znak a symboly jihočeského kraje. Dostupné z WWW: &lt;http://www.kraj-jihocesky.cz/index.php?par%5Bid_v%5D=348&amp;par%5Blang%5D=&gt;.</a:t>
            </a:r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58</Words>
  <Application>Microsoft Office PowerPoint</Application>
  <PresentationFormat>Předvádění na obrazovce (4:3)</PresentationFormat>
  <Paragraphs>13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Symboly jihočeského kraje VY_32_INOVACE_ 15</vt:lpstr>
      <vt:lpstr>Symboly jihočeského kraje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klodnerovah</cp:lastModifiedBy>
  <cp:revision>14</cp:revision>
  <dcterms:created xsi:type="dcterms:W3CDTF">2011-02-23T14:18:40Z</dcterms:created>
  <dcterms:modified xsi:type="dcterms:W3CDTF">2011-03-23T12:18:06Z</dcterms:modified>
</cp:coreProperties>
</file>