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6F06DC-323F-4D4D-9192-BE48928390AC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55741A-BFC5-4710-98CC-C97D7997D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941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CE6FB-AA8F-488F-A3E1-A51691F16565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946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B32AF-ADA0-4499-9B01-72EE4FCE8F1A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7620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3D5D7-2CFF-487E-8623-2BC4EA6ECFFA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885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5B904-73DC-4AC3-A5F7-8EACD5703454}" type="datetime1">
              <a:rPr lang="cs-CZ" smtClean="0"/>
              <a:t>23.3.2011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4690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4AFB-F345-436E-B4A0-12FB9839C53F}" type="datetime1">
              <a:rPr lang="cs-CZ" smtClean="0"/>
              <a:t>23.3.2011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276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AE524-EBA1-4F78-A78C-E9BA915885AD}" type="datetime1">
              <a:rPr lang="cs-CZ" smtClean="0"/>
              <a:t>23.3.2011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543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70748-9EE0-4EB0-8911-0A45CE81F523}" type="datetime1">
              <a:rPr lang="cs-CZ" smtClean="0"/>
              <a:t>23.3.2011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9348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F2CC2-6612-472C-90E6-8B1FB04D5D00}" type="datetime1">
              <a:rPr lang="cs-CZ" smtClean="0"/>
              <a:t>23.3.2011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940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7330D-68E9-45E5-8AFE-70AB8DEB44E9}" type="datetime1">
              <a:rPr lang="cs-CZ" smtClean="0"/>
              <a:t>23.3.2011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534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7988A-8349-4AFE-8322-5AC58FB0200F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724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B7153-D579-4337-A927-3431DEF4A0B1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331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4B8B94-D3D8-4785-970C-4B26D815E75D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527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 jakých okresů se kraj skládá ?</a:t>
            </a:r>
            <a:br>
              <a:rPr lang="cs-CZ" dirty="0" smtClean="0"/>
            </a:br>
            <a:r>
              <a:rPr lang="cs-CZ" smtClean="0"/>
              <a:t>VY_32_INOVACE_16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Sada 1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ZŠ Zbytiny, okres Prachatice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pc\AppData\Local\Microsoft\Windows\Temporary Internet Files\Content.IE5\S7687CZ2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764704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275856" y="6237312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IT ve </a:t>
            </a:r>
            <a:r>
              <a:rPr lang="cs-CZ" dirty="0" err="1"/>
              <a:t>skole</a:t>
            </a:r>
            <a:r>
              <a:rPr lang="cs-CZ" dirty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2582776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Okresy v jihočeském kraji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Prachatice</a:t>
            </a:r>
          </a:p>
          <a:p>
            <a:r>
              <a:rPr lang="cs-CZ" dirty="0" smtClean="0"/>
              <a:t>Písek</a:t>
            </a:r>
          </a:p>
          <a:p>
            <a:r>
              <a:rPr lang="cs-CZ" dirty="0" smtClean="0"/>
              <a:t>Strakonice</a:t>
            </a:r>
          </a:p>
          <a:p>
            <a:r>
              <a:rPr lang="cs-CZ" dirty="0" smtClean="0"/>
              <a:t>Tábor </a:t>
            </a:r>
          </a:p>
          <a:p>
            <a:r>
              <a:rPr lang="cs-CZ" dirty="0" smtClean="0"/>
              <a:t>Jindřichův Hradec </a:t>
            </a:r>
          </a:p>
          <a:p>
            <a:r>
              <a:rPr lang="cs-CZ" dirty="0" smtClean="0"/>
              <a:t>České Budějovice</a:t>
            </a:r>
          </a:p>
          <a:p>
            <a:r>
              <a:rPr lang="cs-CZ" dirty="0" smtClean="0"/>
              <a:t>Český Krumlov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2579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Kraje České republiky 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 dirty="0"/>
          </a:p>
        </p:txBody>
      </p:sp>
      <p:sp>
        <p:nvSpPr>
          <p:cNvPr id="5" name="AutoShape 2" descr="data:image/jpg;base64,/9j/4AAQSkZJRgABAQAAAQABAAD/2wCEAAkGBhQSEBUUEhQWFRQWFxoXGBcYGBYXFxoWGBwXFBkXGhoYHCYeGBokGRYYHy8hIycpLSwsFx4xNTAqNSYrLCkBCQoKDgwOGg8PGioiHyQsLCwvLyosNCwsLCosLCwqKiwxKiw0LCwsLywvLCwpLSwsLCwuLDQ0LCwvLSwsKS8sLP/AABEIALABHgMBIgACEQEDEQH/xAAcAAABBQEBAQAAAAAAAAAAAAAAAgMEBQYBBwj/xAA6EAABAwIEAwUGBgEEAwEAAAABAAIRAyEEEjFBBVFhBiJxgZETMkKhsfAUI1LB4fHRB3KCkhViY1P/xAAbAQABBQEBAAAAAAAAAAAAAAAAAQMEBQYCB//EADQRAAEEAQMCAwYFAwUAAAAAAAEAAgMRIQQSMQVBUWFxEyKBkaHwBjKxwdEUI+EVM0LC8f/aAAwDAQACEQMRAD8A9vQhCRIhCEIQhCEIQhCEIQhCEIQhCYq45jTBN+QvHimn8Tb8ILvkPmm5JY4xb3ADzNJQCUxxUHM0n3dB4ppuJeI70gbc/Err8W8ggkQdoBTIbaFkuodXa2Vr9LL5EUS3HfP/AF58U81mMhXNCtmaHDf+k4oXDHHKZNhYC1oUn8Q2YzCeUrXtduaD4plNnHszZcwn73TzKgNwQfBYrj+J/POTu5Z06/fzUrs7j6jqobIiL7ePy+ibEw3bVTs6rGdSdMQbuge3+FrUIQnlboQhCEIQhCEIQhCEIQhCEIQhCEIQhCEIQhCEIQhCEIQhCEIQuOeBqQEh+JaBJcI9fohCcQm6GJa8S0qLV4lDiA2YMTMeKbllZEN0jgB5mkoF8KaSmGY5pLhPu3nYjoq7E1faOkiBoAmXN9AqLUdfgil9mwbq7jjjt45wnBESLTz8Y8mziATYWFttF0Yl/wCs/JVmO4zTpOyvMWBJuQJFRzdB/wDJ/oOduUu0FFxADzmJIDcr8xhxZYRe7T5CVnJOq6959owkAngCwO47f+p0MbwpGNx7KLHVKrsrQZLoJ1IGgF5JVVgcTjHFpLaBpkZg4OdJBu2LWHzgjcFSsLxShiRkEPa9mfKWyMsgXBse9bcSDeysQLQBA9I8FBke7c4yi3E5J+xnlO+7tFXf0pRMJiKok12sYABdrpE6OF766dFU1+PlxcGuEOsBIJA0MR4FWPHQfZiDbMJ/afNYvE8Iphpc4vIYC6JGgzPgWtqb69Voek6aL2XtcW76Ucc/NYvruvlbMNO1xaALx3ux8vvsFf4PiVSmZafWU1VxpLy7NcnY76x4xssuWYbKO882MRIJ7gdGn6SD0Luqs6fBWNc1wJkOzEWgwIFgAAJgxpLQr4k1RKzjnvbHsc91DIxX7+amfj2uqlhdNSMxF5jxU3AYw0nhzdeSp8VTrB+ak2loBLpDiLyJAmJgpWFOIzDOKWWL5S6ZvztGi5FjKQuDCyWE+9VmyCd3esDHgDfna9SwuMDgBIzQCQpC86o4l/tAQ4ySBr1gKDwD/VQse5mJlzAXZakd4ibZg2wtuPTdW+mY/UhxYOFvulag9Sa90TT7hHyN1+nC9TQqfs32np41jn0pAa7Lex0B08wrhDmlpo8qa5paadyhCELlcoQhCEIQhCEIQhCEIQhCEIQhCEIQhCEKqocSPtLu7l9R6aKXjscGC0Fx26c1XcTpAPtuJI6qu4nQdVYWio9hJBzt96xBjwIEHoSnQzdSr5dX7EODjm8ehzx5KTVqlxk3KQCqdnBatj+Mrde7TvrtEDX7gJR4PVJafxVUENAdAZDiMxJgiGky0W0yDmVIAA7Kkc9zydz+fVXNOoQZBI8E7TePBUnAsY57XNeKmam4sL3tDc5HxAC0fwrNVuv6dD1CLa6x4Edj6cH4qVFqp9C/2b8129c8qUgrgMLgbzXlcsQjkc28AkDzytc0kgFR8ThmuaSabXODSBmaD/xk7E7KifXeKeZ2CY39Vhb4i4w3QOvvv0nUIXUeo2Hi/iilFwWFYAHhga4saDAiPiiNBclSlFPEKYeWF4DhztrfU23TxxDYnM2BvIj6rqTR6kOyx2eMH4I3BcxNEOY5p0I/mVl3Ya0gh4mO7f1Hkp3G+LuDstNwgtBJEdbT4QqJryNCR4GFtekdOfDp/wC4fzZrwscHzVJ1PpsWuonDhgH/AApVfCU8sVAO9tAsDqSNb/crruI7BoyA2BuddZ2MWsotU94ykK8ZE1q40vS9Pp21VmqJOb+HH2FYOAgFt2nmOVoPVILlS8d4hUo0ab6ZiKjg4H3XAtBALdHe66+otGqq8B2zqCoTWGdjibAAFk6ZOg/Sbed083pMsrPaRkV4d/RQ5fwjPM0y6Vw29mnnzFrYYf32/wC4fULzHFx7R+WYzOiQAYkxIFgei0NXtzU9o4tY00pGRj9WjeCyLnrOyo+KV89Vz4Az9+ACB3r6Enx1OquulaKXSl2/uB9/Van8M9G1HSzIJqIcGkV4jkEfHxUzgvaivhGvbRcGh8EkiTbkvU6XbL8LgaL681Kjg2csOmRJNjEWN9F4u1pJgCTyCkUGESXSGgG2kyMoAn/dNtpU7UaSOUgnHj4n4rQ6nRxzEE48fE/Fex4//U/DUzTvnD25jlhxboQHQbEzy2K1HDuIMrU21GGWuEiOq+csHgKlUltJjnkAkhokwNSvbf8AT3gL8NhWh7nS4SWnRpN4byA08ZO6qdbpIoGDacqo1ujigYNrsrUoQhVaqUIQhCEIQhCEIQhCEIQhCEIQhCFX8Uwk95ouNfAKpK0yquKYUDvAG+vLxT0b6wVW67RiUe0byPqstUwuKDnZarILyRmk5WS7K2Mp5i/loLp9hiZcBXYQDuAXDM6bjLYhhJF4sBESTdKvxPA6T6hqOBzEAa2sC0HoRJvz8ApFKjbILsj6KMKOKcCPbU5kWA0BzE3yTMFkeBUnhlCuHH2zw4ZGgEaF0nMegiOveMkwCjB4OnhmuGaASCAYJAAAgAXPin6fEWOa4gnuiSDY+S53Ad1KZotTKzeyMlpIF1XP3yrJgUbG8Up0iA8mTeAJtzVZS4y4udcNaQYmJFrQTb1VRjw/NmqGS4SDIII6RoFjf9AbJqnyzG2kkgDHJ7+i2EkUkDWtcM0PNWz+1NzFO20m/nZRanaCq5sA5Te4i/TS0DkqpKZ9/RXMXT9LEbZGPko5cSuEzqlUxrHh6pACn4fhT3tBbEGJMjnfTkDMKYXBuSVySByoXsyhg18FYYTDUKoLhiGuF9CBpY+9fko2KoFjrgEH4hMHw2lNsmjkNNKQmnFpwR2Uc3XWt9ErPERp+/2fmkFyeSqs7T8PNWkHtcfygB7OLEOdBc2PiksBEXiVhBTqxqCf66fc+S9Oa4i4JB6WVf2pru/DB03FUCSbiWus2ecXjkFb6LVn3YSPrSuNDq3e7CR6G6WFqYaswAuygcz56xppv1KXSw9ZzYEGD6S2dTYCRN+vk42oQCBuCDobG2/io1TCz8Tp5kztl+it5AWDcTgZsmldmN5IDcn1/ZOBtVk95skRAuBzk89jE2PkmvzJkmbjxiL/AD+qmNxzC7LUIkCJLoPMT6x5pv8AH0okRtqZA22M6xqlG3x+q5FDBJv1Xu/Yx+FOGaaAaG8jz0Mzq7mTf5LTL5swHaU0qrHB4hjw7JIa02A0FpywJ8F7v2Q7UMx2H9qy1yCLSItt5HzCz2s0piO4GwVnNZpTEd12D95V4mMZjmUm5nmBpt+6fUTiuEFSk5pE2MWlQFXG6xypFKu1w7pBS15XSx1bDujM4EbHSOnTwW17OdpBXBDyGuG1tOc2TLJQ41wVB0+uZM7YRTvAq/QuNeCJBkLqeU9CEIQhCEIQhCEIQhCo+0nGPZtyN94hXb2yCNJELAcYwlRjznmJsSed4SqboYWSygPPw8U2OK1P1bR4fz1SKfEag+Inxv8AVR0JbK0n9LBRGxtHyCdr1y85na6eWyaSm6FJASJ1jWsG1uAEJxrjF4I1Ga/ooOPxxpR+W+oDMlgzZYyi/wD20HI8kYXiQqOcAyo0NGr2ls3IIE+APmhNvLJPcOVLrYUHvM0vLf06HxLb8tlHBjqpbLNc48so8XAj6SoMIWb1kTIpS1iW1/P1gK54UXOpljXBjmmZABlp6H6qmYyfBLw/EXMMscBNtjMbCUzPH7WMsUB7dzaV0eCNa2JpNGYkflUw2+gvyJnmmMfT9lSbTdleHHuw0MDQImA2xmT/ACqx2Ic4kucXFo3JMf4GqZD9DNuc7eKiw6IRuDi6yFw2I7tzjZSzU5jTyQA3mQkuFyOWvRdDCrBPIgf0muK8HGJoCSGGmYYSTBLjLpABkQNRewCeAG5noFJp187Qw2InJeB/tINvNcmWSEe0i/MFJ0rg2ZpJrzWed2Po5ABUqB+7oaWm2zbECepMJTeyNL2RbmJqG4qHMGi4tlEyMubW5Me6rrKZjdUbMeRUdUNPE3aBkyS0SQARBid41uVWt63r3/8AK83x9PRas7W/meR9/fkmcR2Nphpcwue5jS4tcxvfLRNokjTQzMaiVlDRAnujrYBbkceF/wAquI/+bvX5z/S5xfs2ys7O1wp1CZcYJY6TJdAuH3nkeiuemdcyWazBPDu3of5XDXNBsZ/X7+/TDexb+keg8Fuv9MTXpYhhAjD1ZBNsstm9ja4Ik6weVucJ7OU6IzPyVahNrEtaB0dYkzuLQrdtdwMgmfu3h0TnUevwNuGJu7xPb4LmaMzRua0AX4/x9+i9QVLxHtVSpdbkenRUVXtVUdSDBZ2k7Ros5xKrNQ8m90eRMkzuTJPiqg6trv8AbysT1Qv0EQc4e8TQHpyVL7RcQFaqHtMy3lF5KrGvgyDHnCGu56KWw+zaC2M7pM8m6CJFiSHT/aIIX6qXa3krHPeZnmQ47laej2tdTp96mRfuNOpEAkzb9S7X7cgscAw5jYf3KyBdNzqtD2c4dh6o/MJzt15a26LSO0kUEe6S3eis4NbqZ37GOA9fvla/gtfPRaS4OtqFOTeHw7WNhogJxVJ5WiGBlCEISJUIQhCELPdrsNLA6dNvvxWhUTiuHa+k4OExeEJ2GT2cgf4Fee5eoXCOoXCmcXhhUYWGwdYx6pVss0pJEDzSWvGoPRUtbAU6bgDVewEEtAJiGQSJBk2v/wAfVNPhjHuyNrVCWySORaWEkzvLgTH6ihR95GDz6q0wGCZRDgy+ZxJkzc6qbSoFzoF9TzMDpueig4LDezbEl3ecZM6E2F+QgeU7qdhapDhEGbX6212SAAYCclLy0vH5q7pqviG5Q1oJvmk2vpEfyo3tDvdFQCTGk25xskpVkXvc9xc7koeZnqI/ZV1LgDYjO/SAeUT8gCReVYroKFwqN1Gi0u/OqAglrjee71AOmaJN4dG6ep8MbUaSKj8pJFoAsC2w0A5W5Kzq4VhuWNuL90XvO+vNcpUQ0Q0QJJ8zcoQkYHCFmbvucTGp2AA9ZzHz6J9zpXE7Sol7gG+8TEdUiE0p/DuHPcQ8MJaJPKS24A84+avsP2TpwM5JMXvad1cYfDNYIaIGsbKDLrGAUzJXQGVgnvJJnzUXG1HtZNNoc6QADpcgEm40F1vcZwWnUklsOPxDWeayvEOGuouhwkbOixVC+Mj3uVqdPrI5hsHun74VE7ilYB0UTIkC5gm0EANkiSfT0H4+tmMUXbgzOoi+kRr/AJUvF0HPYWtdlcYhwExBB030Uarg60t/NkAiRp8ef5Nt635dNLSM/unnNcHY/ZNniNUG9EiSwDX4iARcbTrykiYVogFdMfwmjR4wnm2Ocrrq2SmXNAzZonWJBII2mx9eirSVPxRila+Zw6RlEjxnMf8AqoCsoRUYXln4mlLte5tkgAYPbAuk5hqYc9oJgE3++eyXWqEnQCLADQDl9U5gWQ/bNByg270W10iZHUBR8W/IHl1y2ZAgkkaxzK1PRWAB7zV/VUBaQ0DxK6l0iQZBiL/RVw4uzcOBE2LeU+lhP8zCncapgaOMx8JEaX8g4FXpkbXKVsL74XrPAeJNq0mwZcBf76JWK4sGOAEFtpM7m0BeUUO1Hs5yOeJ1hvje/hHnfdI/8+MwgvJLtesm+vMfNVJ0ILjThSvh1NwaLYb7+C9qCF552d7WulhcRlfFzaB6b2vZbDD9oqT35MwDp0kFQ5dO+M0R54VjDqo5hYNZqjzas0JDKwMgGY1S0wpKFx7AQQdCuoQhYrtHwsU6gyNMHl/HmqZzSLEQV6Y+mDqAfFU3aHhTXUpa27eSFc6XqJYGxvGPFYmph2uHeaHRzAMA6xPgEilhWNdmDQCZmLe8QTYWkkC/RPFcSq9DQeUoiUvDt77QZHeGljqmk/hJzTsLk8hz8eSUCzS4lOyNx8ikPexxOZmUk6tJ5zofP5eYXMHdyd0jWRmJmZmLcoUcpdTVaD+jhv8AKvOf6iSuUpvsx8JPOToOkRfqeS7+Gp/rPTumI67z4f0ylN5rl2hhI4pdN1MlpVTAvNxDrx3ZPqNvNLNNgAaQCSJLgZIN4AgwQBFt0y10aeHkdQuJtnT2NJLjYXTtU4jGFZ4Ds6ahcc0N+ExroQY5XUml2UqNcCKgBG4Gh23V1wWiW0WgiDCnLI6jVOZK5rKoGlZNy0EpqiHBoDu8QLm1+sJwFDjZUo7WUQDmbUblLhGWb04zixjukgE8yq+i7NLtXaiY/AtrNyum15HP91Wu7X0vhBIGp0gS1oIHxTm01EXAUzh3HKVZ2RhOYNzEERYOyHwMxbkQjYWiyErXFpsHKRiOAU3MDQIIEA/5G6zvEuEPo3dds2cP35FbZN16DXtLXCQdk24B/Km6fWyRHJsLz9CvsV2daHnK4gbCJ209UocDpwAZmLkHfnC6boJnZpWx6nAByfkqOnTDmuaTcju8swv5WkearWiL2/lXXFMP7BpyuBLiANMwGpB5SCPGfFUrr3iD8vFSomOjbtdyvP8A8STwzasOi5oWfvw81zNed9fNSG40k98B3Mn3o6Hn4yoOJrhjS4gkDlryUJoxJuHUspuMwdIGo0i8R/lPxyPYbY6iqBkUns/a8NJqzwSKJH1CvxhTctIeBpBiTygwZi8dFCxuHqhzYOWxkOBkzEEW2v6qHhm4jO3N7KJvlzz5SrrDPzN9mHHNmLhaQ5xAAEzbQ3/9lf6fqpe4MlAF97QGtvH8j6/yq/C0qoJ9pG0bDV3Ppl9FJAHMlIKFfhuKtMFwu6UfiOKNNoyGm12YAF0AQOWw2Tv49lnCoydZD22I13t/KXiqLX++xrvETEjr0TA4dS0NJkX+Fu/kmgxwduClGVhjEZ7EmxzmuT5Vjwsr0LsVWL6RcXZvmel/D6haRYLshxNlAlrnANMQIjpHIaBbqnWDtCCqLVMLJStNopBJC3ORgpaEIUZTELjmyIO66hCFgeO4D2VUibG/36quXo2L4dTqe+0EhYjjXDfY1CPhOiVaPQa0SARO5r5qAnq5im1vPvE+rR1tf1RSIDXGATIF9Nz+yZqVcxk69ANhGmis9DAS4SHhVvW9aKOmF3i/Ck2u1HAXJAnna6Vk6hMYrDB7criYkExE2M7gxcD0VwT3CyoHinGuBEgiOe1tbpTnDKDPd1nZUmLwFGiWhz6jcwe6x5XdoJmHegjeCmlgaNR5aHPJ70/CARlBGgj3hpp0hNbyT2+a72gK7B+Wv1SmahRsJgBTzQScxBvsAAI9ZP8AyUo2Tt2FxWVvqBlo0020S1isDxipTLRmORvw62K1OH4rTeBDhmInLN/BYXXdLm07rHvA3x29VbxTtkHgpFaqGxJAvuQPqmMeD7N76TG1KrWuDAYgkwcpOwJDeWgRjuGU67MtUZ2yDALgJGnunmZ9OSrj2LwgB/KgREB9UWuIEOsO8flyCq6HCkg0bq1Z8PL3UmGsxrKhaC5ouA46gH78SnqY++iLnp5robGh9UiHGyTVJSEkP+/2SatcN6nklbG5x2gJLUKq+T96JC4ea7K0QFCgmlS8fw2d9NoDQXyM51to2QqDi+BqUCQILspLDsdQJnqtjisEKjmFxPcOYCbE9QovH8EH0i6+ZgJEXmYEEct/JRpIrtypdZot++UDIoj0AysC2rXv3AdYktBtMSA6ASINpva026Ktfem3bfXnHe++Y3n5JBB5H6QknsjVdh2vZUc43GWT7oGUE35zYDf0jNG7sqeJhlumix4A8eOFBqYquJIpt912hkztHeMki2lidDqpzJgTrF+U7qzwfAKhaxxALTEiYdFp1FrK6p9n6bajXNmG/Cbyecn6fRON08knAUmLp2p1AtrKGPLB7+aqXcPdUaHNDi/K3OCImZggk94wBpzncquW6BXMgiIEctlpdPqHRMDHZr4K5l/DwdRa/PfHP1+axDtj92skrR47gLch9mDmkECbdQJVPwzAGrUDQCRN42CnsnYWl3gs/qdBNBKI3DJ4rhRFq+xeOINTMSbDrr4+CmVOwtM6OItYTv5ypHC+yYpCcxzHVQNTq4pYyByrDR6CeCYOdVZvK0CEIVQr9CEIQhCoO0vCXVcrm7WV+hCcjkdG4PbyF59xfh76RAd7oAjkDGvKSZKrV6HxrhXt2ZZgzqsHjcL7Oo5vIq+0M4ezZ3H6Ks1TXby89/1TCVmP3dGXr9UoWEyOX397qcSooCRWYCbgG24Bj7hQsViKVFwc6GkyM0aCznE9Jy35kKcRyUSrhnGqHZh7MAywtBl17z4H7lcOJAFC/wBk4xocTuNYJzefLAOT8k0O0WHgxVacocXRJs0Zjbex2SanaTDyPzW3G0nQT5WGisG0WkRlHoN9UkYRrjGVtzFwNz/KSnCzY+/iubChf+eof/qz1++Y9RzCnrR4nsYMgLY0kyAdv8KkZgXkuAE5f8xbmm4tSx4Jv9l2+FzTwtBwLi9MUgxxDCLX0PWVbtrtc0lpBHMXusKMM7PkiHHY2Wx4Xw0UmAbmJvaecLNdX0enh/uhx3ON1z6qdppHu90jAU5CEgV28ws6GOdwFMSnCRCgVz3jeVMfiAN/S6r3VROw6SrLRRuBLiFw4rhVNS7XYV2U+1jNmykhw9zLm2/9gfPoVdEJsYcfpbadhvr6lWObSgt2mxnFeHnj5d01gcfTrAupPD2gxI0mxjxgj1UpIYwDQATfklNM6XnklXCqsT2fY+o5xJGY6CANp25iZVjRohjQ1oAA2CW/VcKkRxsb7wGVM02lhi99jaJ5RKj1OIU2vyOqMa+JylwBg6GDtbVQOLcSYW1KPtH0n2b7QD3SYMgyBoRvMHqFGBwZDBVLKzyGtL3Nkuc1pEutYkMNtbJy80pmNt3nwWgCE1h8S17Q9plp3tzI2tqFOwFDM8SJAuf2+aVzqFrh79jbTDGk6Ak9Lq14bwxtISGgOOsAD6KaBGi6orpC5VssntCCRwhCEJtNoQhCEIQhCEIQhCEIWc7ScDdUJqNiw0+/u60aCE5HI6N25vK5c0OFFeXP5cklaHtXhGNdLRB5RY76rPLSQSiVgcFVSM2OpdBXXN5aLgCAU76LhDTBUnh+HzVWAc5t0/pT+B8EdUeHETT6rS0eAMZVD2GI2jzVfqNY1ttHNKVFATRKsxTGXKbiI/ZJp4drdGgJxColYKs4pwRlUEx34seqh03PptDXEyBq7Xqb6q/TdagHiHCUrvfbtdkJAADao6lUu1SFbVeFNyw2x5n91VOaQYOoSAACgulxVOI7OtfULy94cXZu7DYOUMBsNQBrurdcKVCz2J4Uylkz16wzODGnMde88C25jkZKRQwlF7mNbiKriSDYuFi1zgLxlbla6I/YRoauHa4Q5ocAZuAb87ppvD6YcHBjQ4aECNsl41hpIE6SYQhVjuzIkH21UkCLnctDSTvciYEAGIAhWuDw/s6bWSTlaASdSYgk+KdK6hCCElKXSnmSVgqVFPtFOVTxPCtbDm0G1C54z90EwQZebbEN5/RQ6FUGswOwjWFxBzESZyvqmO6LtdEnm4rQEIAT2ObUslv5rTWHoNYxrGCGtAaByAsFc8HpWLuZgeA/n6JeH4c3IMzbxJ1UxrYECwUd8m4UoMs28VS6hCE0o6EIQhCEIQhCEIQhCEIQhCEIQhCjYzhzKvviVS47sgwgmmYPL7/haNCdZK+P8ppcuY13IWd4T2XyHM8mYII8fp/CRjeyLcrizXYXWlQuv6iTdu3ZXPs2VVKHwjCmnRa06gX+imIQmSbNpzhCEISIQhCEIQo+KwTX9DzH781IQhCq38Ids4Hxkf5SKXDXl0OEDcyD6K3QhChVeFNPu935/VVThBWiSKtBrveAKVCz5UzAYHNdw7u3X+EVsIDWyNsIH0kq3AQlUTE8Pa4d0AHbl4FRHcKdEyCeXTxKtkJEirKXCCfeMdBf5qwpUg0QNEtCW0tnhCEISJEIQhCEIQhCF//Z"/>
          <p:cNvSpPr>
            <a:spLocks noChangeAspect="1" noChangeArrowheads="1"/>
          </p:cNvSpPr>
          <p:nvPr/>
        </p:nvSpPr>
        <p:spPr bwMode="auto">
          <a:xfrm>
            <a:off x="74613" y="-800100"/>
            <a:ext cx="272415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4" descr="data:image/jpg;base64,/9j/4AAQSkZJRgABAQAAAQABAAD/2wCEAAkGBhQSEBUUEhQWFRQWFxoXGBcYGBYXFxoWGBwXFBkXGhoYHCYeGBokGRYYHy8hIycpLSwsFx4xNTAqNSYrLCkBCQoKDgwOGg8PGioiHyQsLCwvLyosNCwsLCosLCwqKiwxKiw0LCwsLywvLCwpLSwsLCwuLDQ0LCwvLSwsKS8sLP/AABEIALABHgMBIgACEQEDEQH/xAAcAAABBQEBAQAAAAAAAAAAAAAAAgMEBQYBBwj/xAA6EAABAwIEAwUGBgEEAwEAAAABAAIRAyEEEjFBBVFhBiJxgZETMkKhsfAUI1LB4fHRB3KCkhViY1P/xAAbAQABBQEBAAAAAAAAAAAAAAAAAQMEBQYCB//EADQRAAEEAQMCAwYFAwUAAAAAAAEAAgMRIQQSMQVBUWFxEyKBkaHwBjKxwdEUI+EVM0LC8f/aAAwDAQACEQMRAD8A9vQhCRIhCEIQhCEIQhCEIQhCEIQhCYq45jTBN+QvHimn8Tb8ILvkPmm5JY4xb3ADzNJQCUxxUHM0n3dB4ppuJeI70gbc/Err8W8ggkQdoBTIbaFkuodXa2Vr9LL5EUS3HfP/AF58U81mMhXNCtmaHDf+k4oXDHHKZNhYC1oUn8Q2YzCeUrXtduaD4plNnHszZcwn73TzKgNwQfBYrj+J/POTu5Z06/fzUrs7j6jqobIiL7ePy+ibEw3bVTs6rGdSdMQbuge3+FrUIQnlboQhCEIQhCEIQhCEIQhCEIQhCEIQhCEIQhCEIQhCEIQhCEIQuOeBqQEh+JaBJcI9fohCcQm6GJa8S0qLV4lDiA2YMTMeKbllZEN0jgB5mkoF8KaSmGY5pLhPu3nYjoq7E1faOkiBoAmXN9AqLUdfgil9mwbq7jjjt45wnBESLTz8Y8mziATYWFttF0Yl/wCs/JVmO4zTpOyvMWBJuQJFRzdB/wDJ/oOduUu0FFxADzmJIDcr8xhxZYRe7T5CVnJOq6959owkAngCwO47f+p0MbwpGNx7KLHVKrsrQZLoJ1IGgF5JVVgcTjHFpLaBpkZg4OdJBu2LWHzgjcFSsLxShiRkEPa9mfKWyMsgXBse9bcSDeysQLQBA9I8FBke7c4yi3E5J+xnlO+7tFXf0pRMJiKok12sYABdrpE6OF766dFU1+PlxcGuEOsBIJA0MR4FWPHQfZiDbMJ/afNYvE8Iphpc4vIYC6JGgzPgWtqb69Voek6aL2XtcW76Ucc/NYvruvlbMNO1xaALx3ux8vvsFf4PiVSmZafWU1VxpLy7NcnY76x4xssuWYbKO882MRIJ7gdGn6SD0Luqs6fBWNc1wJkOzEWgwIFgAAJgxpLQr4k1RKzjnvbHsc91DIxX7+amfj2uqlhdNSMxF5jxU3AYw0nhzdeSp8VTrB+ak2loBLpDiLyJAmJgpWFOIzDOKWWL5S6ZvztGi5FjKQuDCyWE+9VmyCd3esDHgDfna9SwuMDgBIzQCQpC86o4l/tAQ4ySBr1gKDwD/VQse5mJlzAXZakd4ibZg2wtuPTdW+mY/UhxYOFvulag9Sa90TT7hHyN1+nC9TQqfs32np41jn0pAa7Lex0B08wrhDmlpo8qa5paadyhCELlcoQhCEIQhCEIQhCEIQhCEIQhCEIQhCEKqocSPtLu7l9R6aKXjscGC0Fx26c1XcTpAPtuJI6qu4nQdVYWio9hJBzt96xBjwIEHoSnQzdSr5dX7EODjm8ehzx5KTVqlxk3KQCqdnBatj+Mrde7TvrtEDX7gJR4PVJafxVUENAdAZDiMxJgiGky0W0yDmVIAA7Kkc9zydz+fVXNOoQZBI8E7TePBUnAsY57XNeKmam4sL3tDc5HxAC0fwrNVuv6dD1CLa6x4Edj6cH4qVFqp9C/2b8129c8qUgrgMLgbzXlcsQjkc28AkDzytc0kgFR8ThmuaSabXODSBmaD/xk7E7KifXeKeZ2CY39Vhb4i4w3QOvvv0nUIXUeo2Hi/iilFwWFYAHhga4saDAiPiiNBclSlFPEKYeWF4DhztrfU23TxxDYnM2BvIj6rqTR6kOyx2eMH4I3BcxNEOY5p0I/mVl3Ya0gh4mO7f1Hkp3G+LuDstNwgtBJEdbT4QqJryNCR4GFtekdOfDp/wC4fzZrwscHzVJ1PpsWuonDhgH/AApVfCU8sVAO9tAsDqSNb/crruI7BoyA2BuddZ2MWsotU94ykK8ZE1q40vS9Pp21VmqJOb+HH2FYOAgFt2nmOVoPVILlS8d4hUo0ab6ZiKjg4H3XAtBALdHe66+otGqq8B2zqCoTWGdjibAAFk6ZOg/Sbed083pMsrPaRkV4d/RQ5fwjPM0y6Vw29mnnzFrYYf32/wC4fULzHFx7R+WYzOiQAYkxIFgei0NXtzU9o4tY00pGRj9WjeCyLnrOyo+KV89Vz4Az9+ACB3r6Enx1OquulaKXSl2/uB9/Van8M9G1HSzIJqIcGkV4jkEfHxUzgvaivhGvbRcGh8EkiTbkvU6XbL8LgaL681Kjg2csOmRJNjEWN9F4u1pJgCTyCkUGESXSGgG2kyMoAn/dNtpU7UaSOUgnHj4n4rQ6nRxzEE48fE/Fex4//U/DUzTvnD25jlhxboQHQbEzy2K1HDuIMrU21GGWuEiOq+csHgKlUltJjnkAkhokwNSvbf8AT3gL8NhWh7nS4SWnRpN4byA08ZO6qdbpIoGDacqo1ujigYNrsrUoQhVaqUIQhCEIQhCEIQhCEIQhCEIQhCFX8Uwk95ouNfAKpK0yquKYUDvAG+vLxT0b6wVW67RiUe0byPqstUwuKDnZarILyRmk5WS7K2Mp5i/loLp9hiZcBXYQDuAXDM6bjLYhhJF4sBESTdKvxPA6T6hqOBzEAa2sC0HoRJvz8ApFKjbILsj6KMKOKcCPbU5kWA0BzE3yTMFkeBUnhlCuHH2zw4ZGgEaF0nMegiOveMkwCjB4OnhmuGaASCAYJAAAgAXPin6fEWOa4gnuiSDY+S53Ad1KZotTKzeyMlpIF1XP3yrJgUbG8Up0iA8mTeAJtzVZS4y4udcNaQYmJFrQTb1VRjw/NmqGS4SDIII6RoFjf9AbJqnyzG2kkgDHJ7+i2EkUkDWtcM0PNWz+1NzFO20m/nZRanaCq5sA5Te4i/TS0DkqpKZ9/RXMXT9LEbZGPko5cSuEzqlUxrHh6pACn4fhT3tBbEGJMjnfTkDMKYXBuSVySByoXsyhg18FYYTDUKoLhiGuF9CBpY+9fko2KoFjrgEH4hMHw2lNsmjkNNKQmnFpwR2Uc3XWt9ErPERp+/2fmkFyeSqs7T8PNWkHtcfygB7OLEOdBc2PiksBEXiVhBTqxqCf66fc+S9Oa4i4JB6WVf2pru/DB03FUCSbiWus2ecXjkFb6LVn3YSPrSuNDq3e7CR6G6WFqYaswAuygcz56xppv1KXSw9ZzYEGD6S2dTYCRN+vk42oQCBuCDobG2/io1TCz8Tp5kztl+it5AWDcTgZsmldmN5IDcn1/ZOBtVk95skRAuBzk89jE2PkmvzJkmbjxiL/AD+qmNxzC7LUIkCJLoPMT6x5pv8AH0okRtqZA22M6xqlG3x+q5FDBJv1Xu/Yx+FOGaaAaG8jz0Mzq7mTf5LTL5swHaU0qrHB4hjw7JIa02A0FpywJ8F7v2Q7UMx2H9qy1yCLSItt5HzCz2s0piO4GwVnNZpTEd12D95V4mMZjmUm5nmBpt+6fUTiuEFSk5pE2MWlQFXG6xypFKu1w7pBS15XSx1bDujM4EbHSOnTwW17OdpBXBDyGuG1tOc2TLJQ41wVB0+uZM7YRTvAq/QuNeCJBkLqeU9CEIQhCEIQhCEIQhCo+0nGPZtyN94hXb2yCNJELAcYwlRjznmJsSed4SqboYWSygPPw8U2OK1P1bR4fz1SKfEag+Inxv8AVR0JbK0n9LBRGxtHyCdr1y85na6eWyaSm6FJASJ1jWsG1uAEJxrjF4I1Ga/ooOPxxpR+W+oDMlgzZYyi/wD20HI8kYXiQqOcAyo0NGr2ls3IIE+APmhNvLJPcOVLrYUHvM0vLf06HxLb8tlHBjqpbLNc48so8XAj6SoMIWb1kTIpS1iW1/P1gK54UXOpljXBjmmZABlp6H6qmYyfBLw/EXMMscBNtjMbCUzPH7WMsUB7dzaV0eCNa2JpNGYkflUw2+gvyJnmmMfT9lSbTdleHHuw0MDQImA2xmT/ACqx2Ic4kucXFo3JMf4GqZD9DNuc7eKiw6IRuDi6yFw2I7tzjZSzU5jTyQA3mQkuFyOWvRdDCrBPIgf0muK8HGJoCSGGmYYSTBLjLpABkQNRewCeAG5noFJp187Qw2InJeB/tINvNcmWSEe0i/MFJ0rg2ZpJrzWed2Po5ABUqB+7oaWm2zbECepMJTeyNL2RbmJqG4qHMGi4tlEyMubW5Me6rrKZjdUbMeRUdUNPE3aBkyS0SQARBid41uVWt63r3/8AK83x9PRas7W/meR9/fkmcR2Nphpcwue5jS4tcxvfLRNokjTQzMaiVlDRAnujrYBbkceF/wAquI/+bvX5z/S5xfs2ys7O1wp1CZcYJY6TJdAuH3nkeiuemdcyWazBPDu3of5XDXNBsZ/X7+/TDexb+keg8Fuv9MTXpYhhAjD1ZBNsstm9ja4Ik6weVucJ7OU6IzPyVahNrEtaB0dYkzuLQrdtdwMgmfu3h0TnUevwNuGJu7xPb4LmaMzRua0AX4/x9+i9QVLxHtVSpdbkenRUVXtVUdSDBZ2k7Ros5xKrNQ8m90eRMkzuTJPiqg6trv8AbysT1Qv0EQc4e8TQHpyVL7RcQFaqHtMy3lF5KrGvgyDHnCGu56KWw+zaC2M7pM8m6CJFiSHT/aIIX6qXa3krHPeZnmQ47laej2tdTp96mRfuNOpEAkzb9S7X7cgscAw5jYf3KyBdNzqtD2c4dh6o/MJzt15a26LSO0kUEe6S3eis4NbqZ37GOA9fvla/gtfPRaS4OtqFOTeHw7WNhogJxVJ5WiGBlCEISJUIQhCELPdrsNLA6dNvvxWhUTiuHa+k4OExeEJ2GT2cgf4Fee5eoXCOoXCmcXhhUYWGwdYx6pVss0pJEDzSWvGoPRUtbAU6bgDVewEEtAJiGQSJBk2v/wAfVNPhjHuyNrVCWySORaWEkzvLgTH6ihR95GDz6q0wGCZRDgy+ZxJkzc6qbSoFzoF9TzMDpueig4LDezbEl3ecZM6E2F+QgeU7qdhapDhEGbX6212SAAYCclLy0vH5q7pqviG5Q1oJvmk2vpEfyo3tDvdFQCTGk25xskpVkXvc9xc7koeZnqI/ZV1LgDYjO/SAeUT8gCReVYroKFwqN1Gi0u/OqAglrjee71AOmaJN4dG6ep8MbUaSKj8pJFoAsC2w0A5W5Kzq4VhuWNuL90XvO+vNcpUQ0Q0QJJ8zcoQkYHCFmbvucTGp2AA9ZzHz6J9zpXE7Sol7gG+8TEdUiE0p/DuHPcQ8MJaJPKS24A84+avsP2TpwM5JMXvad1cYfDNYIaIGsbKDLrGAUzJXQGVgnvJJnzUXG1HtZNNoc6QADpcgEm40F1vcZwWnUklsOPxDWeayvEOGuouhwkbOixVC+Mj3uVqdPrI5hsHun74VE7ilYB0UTIkC5gm0EANkiSfT0H4+tmMUXbgzOoi+kRr/AJUvF0HPYWtdlcYhwExBB030Uarg60t/NkAiRp8ef5Nt635dNLSM/unnNcHY/ZNniNUG9EiSwDX4iARcbTrykiYVogFdMfwmjR4wnm2Ocrrq2SmXNAzZonWJBII2mx9eirSVPxRila+Zw6RlEjxnMf8AqoCsoRUYXln4mlLte5tkgAYPbAuk5hqYc9oJgE3++eyXWqEnQCLADQDl9U5gWQ/bNByg270W10iZHUBR8W/IHl1y2ZAgkkaxzK1PRWAB7zV/VUBaQ0DxK6l0iQZBiL/RVw4uzcOBE2LeU+lhP8zCncapgaOMx8JEaX8g4FXpkbXKVsL74XrPAeJNq0mwZcBf76JWK4sGOAEFtpM7m0BeUUO1Hs5yOeJ1hvje/hHnfdI/8+MwgvJLtesm+vMfNVJ0ILjThSvh1NwaLYb7+C9qCF552d7WulhcRlfFzaB6b2vZbDD9oqT35MwDp0kFQ5dO+M0R54VjDqo5hYNZqjzas0JDKwMgGY1S0wpKFx7AQQdCuoQhYrtHwsU6gyNMHl/HmqZzSLEQV6Y+mDqAfFU3aHhTXUpa27eSFc6XqJYGxvGPFYmph2uHeaHRzAMA6xPgEilhWNdmDQCZmLe8QTYWkkC/RPFcSq9DQeUoiUvDt77QZHeGljqmk/hJzTsLk8hz8eSUCzS4lOyNx8ikPexxOZmUk6tJ5zofP5eYXMHdyd0jWRmJmZmLcoUcpdTVaD+jhv8AKvOf6iSuUpvsx8JPOToOkRfqeS7+Gp/rPTumI67z4f0ylN5rl2hhI4pdN1MlpVTAvNxDrx3ZPqNvNLNNgAaQCSJLgZIN4AgwQBFt0y10aeHkdQuJtnT2NJLjYXTtU4jGFZ4Ds6ahcc0N+ExroQY5XUml2UqNcCKgBG4Gh23V1wWiW0WgiDCnLI6jVOZK5rKoGlZNy0EpqiHBoDu8QLm1+sJwFDjZUo7WUQDmbUblLhGWb04zixjukgE8yq+i7NLtXaiY/AtrNyum15HP91Wu7X0vhBIGp0gS1oIHxTm01EXAUzh3HKVZ2RhOYNzEERYOyHwMxbkQjYWiyErXFpsHKRiOAU3MDQIIEA/5G6zvEuEPo3dds2cP35FbZN16DXtLXCQdk24B/Km6fWyRHJsLz9CvsV2daHnK4gbCJ209UocDpwAZmLkHfnC6boJnZpWx6nAByfkqOnTDmuaTcju8swv5WkearWiL2/lXXFMP7BpyuBLiANMwGpB5SCPGfFUrr3iD8vFSomOjbtdyvP8A8STwzasOi5oWfvw81zNed9fNSG40k98B3Mn3o6Hn4yoOJrhjS4gkDlryUJoxJuHUspuMwdIGo0i8R/lPxyPYbY6iqBkUns/a8NJqzwSKJH1CvxhTctIeBpBiTygwZi8dFCxuHqhzYOWxkOBkzEEW2v6qHhm4jO3N7KJvlzz5SrrDPzN9mHHNmLhaQ5xAAEzbQ3/9lf6fqpe4MlAF97QGtvH8j6/yq/C0qoJ9pG0bDV3Ppl9FJAHMlIKFfhuKtMFwu6UfiOKNNoyGm12YAF0AQOWw2Tv49lnCoydZD22I13t/KXiqLX++xrvETEjr0TA4dS0NJkX+Fu/kmgxwduClGVhjEZ7EmxzmuT5Vjwsr0LsVWL6RcXZvmel/D6haRYLshxNlAlrnANMQIjpHIaBbqnWDtCCqLVMLJStNopBJC3ORgpaEIUZTELjmyIO66hCFgeO4D2VUibG/36quXo2L4dTqe+0EhYjjXDfY1CPhOiVaPQa0SARO5r5qAnq5im1vPvE+rR1tf1RSIDXGATIF9Nz+yZqVcxk69ANhGmis9DAS4SHhVvW9aKOmF3i/Ck2u1HAXJAnna6Vk6hMYrDB7criYkExE2M7gxcD0VwT3CyoHinGuBEgiOe1tbpTnDKDPd1nZUmLwFGiWhz6jcwe6x5XdoJmHegjeCmlgaNR5aHPJ70/CARlBGgj3hpp0hNbyT2+a72gK7B+Wv1SmahRsJgBTzQScxBvsAAI9ZP8AyUo2Tt2FxWVvqBlo0020S1isDxipTLRmORvw62K1OH4rTeBDhmInLN/BYXXdLm07rHvA3x29VbxTtkHgpFaqGxJAvuQPqmMeD7N76TG1KrWuDAYgkwcpOwJDeWgRjuGU67MtUZ2yDALgJGnunmZ9OSrj2LwgB/KgREB9UWuIEOsO8flyCq6HCkg0bq1Z8PL3UmGsxrKhaC5ouA46gH78SnqY++iLnp5robGh9UiHGyTVJSEkP+/2SatcN6nklbG5x2gJLUKq+T96JC4ea7K0QFCgmlS8fw2d9NoDQXyM51to2QqDi+BqUCQILspLDsdQJnqtjisEKjmFxPcOYCbE9QovH8EH0i6+ZgJEXmYEEct/JRpIrtypdZot++UDIoj0AysC2rXv3AdYktBtMSA6ASINpva026Ktfem3bfXnHe++Y3n5JBB5H6QknsjVdh2vZUc43GWT7oGUE35zYDf0jNG7sqeJhlumix4A8eOFBqYquJIpt912hkztHeMki2lidDqpzJgTrF+U7qzwfAKhaxxALTEiYdFp1FrK6p9n6bajXNmG/Cbyecn6fRON08knAUmLp2p1AtrKGPLB7+aqXcPdUaHNDi/K3OCImZggk94wBpzncquW6BXMgiIEctlpdPqHRMDHZr4K5l/DwdRa/PfHP1+axDtj92skrR47gLch9mDmkECbdQJVPwzAGrUDQCRN42CnsnYWl3gs/qdBNBKI3DJ4rhRFq+xeOINTMSbDrr4+CmVOwtM6OItYTv5ypHC+yYpCcxzHVQNTq4pYyByrDR6CeCYOdVZvK0CEIVQr9CEIQhCoO0vCXVcrm7WV+hCcjkdG4PbyF59xfh76RAd7oAjkDGvKSZKrV6HxrhXt2ZZgzqsHjcL7Oo5vIq+0M4ezZ3H6Ks1TXby89/1TCVmP3dGXr9UoWEyOX397qcSooCRWYCbgG24Bj7hQsViKVFwc6GkyM0aCznE9Jy35kKcRyUSrhnGqHZh7MAywtBl17z4H7lcOJAFC/wBk4xocTuNYJzefLAOT8k0O0WHgxVacocXRJs0Zjbex2SanaTDyPzW3G0nQT5WGisG0WkRlHoN9UkYRrjGVtzFwNz/KSnCzY+/iubChf+eof/qz1++Y9RzCnrR4nsYMgLY0kyAdv8KkZgXkuAE5f8xbmm4tSx4Jv9l2+FzTwtBwLi9MUgxxDCLX0PWVbtrtc0lpBHMXusKMM7PkiHHY2Wx4Xw0UmAbmJvaecLNdX0enh/uhx3ON1z6qdppHu90jAU5CEgV28ws6GOdwFMSnCRCgVz3jeVMfiAN/S6r3VROw6SrLRRuBLiFw4rhVNS7XYV2U+1jNmykhw9zLm2/9gfPoVdEJsYcfpbadhvr6lWObSgt2mxnFeHnj5d01gcfTrAupPD2gxI0mxjxgj1UpIYwDQATfklNM6XnklXCqsT2fY+o5xJGY6CANp25iZVjRohjQ1oAA2CW/VcKkRxsb7wGVM02lhi99jaJ5RKj1OIU2vyOqMa+JylwBg6GDtbVQOLcSYW1KPtH0n2b7QD3SYMgyBoRvMHqFGBwZDBVLKzyGtL3Nkuc1pEutYkMNtbJy80pmNt3nwWgCE1h8S17Q9plp3tzI2tqFOwFDM8SJAuf2+aVzqFrh79jbTDGk6Ak9Lq14bwxtISGgOOsAD6KaBGi6orpC5VssntCCRwhCEJtNoQhCEIQhCEIQhCEIWc7ScDdUJqNiw0+/u60aCE5HI6N25vK5c0OFFeXP5cklaHtXhGNdLRB5RY76rPLSQSiVgcFVSM2OpdBXXN5aLgCAU76LhDTBUnh+HzVWAc5t0/pT+B8EdUeHETT6rS0eAMZVD2GI2jzVfqNY1ttHNKVFATRKsxTGXKbiI/ZJp4drdGgJxColYKs4pwRlUEx34seqh03PptDXEyBq7Xqb6q/TdagHiHCUrvfbtdkJAADao6lUu1SFbVeFNyw2x5n91VOaQYOoSAACgulxVOI7OtfULy94cXZu7DYOUMBsNQBrurdcKVCz2J4Uylkz16wzODGnMde88C25jkZKRQwlF7mNbiKriSDYuFi1zgLxlbla6I/YRoauHa4Q5ocAZuAb87ppvD6YcHBjQ4aECNsl41hpIE6SYQhVjuzIkH21UkCLnctDSTvciYEAGIAhWuDw/s6bWSTlaASdSYgk+KdK6hCCElKXSnmSVgqVFPtFOVTxPCtbDm0G1C54z90EwQZebbEN5/RQ6FUGswOwjWFxBzESZyvqmO6LtdEnm4rQEIAT2ObUslv5rTWHoNYxrGCGtAaByAsFc8HpWLuZgeA/n6JeH4c3IMzbxJ1UxrYECwUd8m4UoMs28VS6hCE0o6EIQhCEIQhCEIQhCEIQhCEIQhCjYzhzKvviVS47sgwgmmYPL7/haNCdZK+P8ppcuY13IWd4T2XyHM8mYII8fp/CRjeyLcrizXYXWlQuv6iTdu3ZXPs2VVKHwjCmnRa06gX+imIQmSbNpzhCEISIQhCEIQo+KwTX9DzH781IQhCq38Ids4Hxkf5SKXDXl0OEDcyD6K3QhChVeFNPu935/VVThBWiSKtBrveAKVCz5UzAYHNdw7u3X+EVsIDWyNsIH0kq3AQlUTE8Pa4d0AHbl4FRHcKdEyCeXTxKtkJEirKXCCfeMdBf5qwpUg0QNEtCW0tnhCEISJEIQhCEIQhCF//Z"/>
          <p:cNvSpPr>
            <a:spLocks noChangeAspect="1" noChangeArrowheads="1"/>
          </p:cNvSpPr>
          <p:nvPr/>
        </p:nvSpPr>
        <p:spPr bwMode="auto">
          <a:xfrm>
            <a:off x="227013" y="-647700"/>
            <a:ext cx="272415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6" descr="data:image/jpg;base64,/9j/4AAQSkZJRgABAQAAAQABAAD/2wCEAAkGBhQSEBUUEhQWFRQWFxoXGBcYGBYXFxoWGBwXFBkXGhoYHCYeGBokGRYYHy8hIycpLSwsFx4xNTAqNSYrLCkBCQoKDgwOGg8PGioiHyQsLCwvLyosNCwsLCosLCwqKiwxKiw0LCwsLywvLCwpLSwsLCwuLDQ0LCwvLSwsKS8sLP/AABEIALABHgMBIgACEQEDEQH/xAAcAAABBQEBAQAAAAAAAAAAAAAAAgMEBQYBBwj/xAA6EAABAwIEAwUGBgEEAwEAAAABAAIRAyEEEjFBBVFhBiJxgZETMkKhsfAUI1LB4fHRB3KCkhViY1P/xAAbAQABBQEBAAAAAAAAAAAAAAAAAQMEBQYCB//EADQRAAEEAQMCAwYFAwUAAAAAAAEAAgMRIQQSMQVBUWFxEyKBkaHwBjKxwdEUI+EVM0LC8f/aAAwDAQACEQMRAD8A9vQhCRIhCEIQhCEIQhCEIQhCEIQhCYq45jTBN+QvHimn8Tb8ILvkPmm5JY4xb3ADzNJQCUxxUHM0n3dB4ppuJeI70gbc/Err8W8ggkQdoBTIbaFkuodXa2Vr9LL5EUS3HfP/AF58U81mMhXNCtmaHDf+k4oXDHHKZNhYC1oUn8Q2YzCeUrXtduaD4plNnHszZcwn73TzKgNwQfBYrj+J/POTu5Z06/fzUrs7j6jqobIiL7ePy+ibEw3bVTs6rGdSdMQbuge3+FrUIQnlboQhCEIQhCEIQhCEIQhCEIQhCEIQhCEIQhCEIQhCEIQhCEIQuOeBqQEh+JaBJcI9fohCcQm6GJa8S0qLV4lDiA2YMTMeKbllZEN0jgB5mkoF8KaSmGY5pLhPu3nYjoq7E1faOkiBoAmXN9AqLUdfgil9mwbq7jjjt45wnBESLTz8Y8mziATYWFttF0Yl/wCs/JVmO4zTpOyvMWBJuQJFRzdB/wDJ/oOduUu0FFxADzmJIDcr8xhxZYRe7T5CVnJOq6959owkAngCwO47f+p0MbwpGNx7KLHVKrsrQZLoJ1IGgF5JVVgcTjHFpLaBpkZg4OdJBu2LWHzgjcFSsLxShiRkEPa9mfKWyMsgXBse9bcSDeysQLQBA9I8FBke7c4yi3E5J+xnlO+7tFXf0pRMJiKok12sYABdrpE6OF766dFU1+PlxcGuEOsBIJA0MR4FWPHQfZiDbMJ/afNYvE8Iphpc4vIYC6JGgzPgWtqb69Voek6aL2XtcW76Ucc/NYvruvlbMNO1xaALx3ux8vvsFf4PiVSmZafWU1VxpLy7NcnY76x4xssuWYbKO882MRIJ7gdGn6SD0Luqs6fBWNc1wJkOzEWgwIFgAAJgxpLQr4k1RKzjnvbHsc91DIxX7+amfj2uqlhdNSMxF5jxU3AYw0nhzdeSp8VTrB+ak2loBLpDiLyJAmJgpWFOIzDOKWWL5S6ZvztGi5FjKQuDCyWE+9VmyCd3esDHgDfna9SwuMDgBIzQCQpC86o4l/tAQ4ySBr1gKDwD/VQse5mJlzAXZakd4ibZg2wtuPTdW+mY/UhxYOFvulag9Sa90TT7hHyN1+nC9TQqfs32np41jn0pAa7Lex0B08wrhDmlpo8qa5paadyhCELlcoQhCEIQhCEIQhCEIQhCEIQhCEIQhCEKqocSPtLu7l9R6aKXjscGC0Fx26c1XcTpAPtuJI6qu4nQdVYWio9hJBzt96xBjwIEHoSnQzdSr5dX7EODjm8ehzx5KTVqlxk3KQCqdnBatj+Mrde7TvrtEDX7gJR4PVJafxVUENAdAZDiMxJgiGky0W0yDmVIAA7Kkc9zydz+fVXNOoQZBI8E7TePBUnAsY57XNeKmam4sL3tDc5HxAC0fwrNVuv6dD1CLa6x4Edj6cH4qVFqp9C/2b8129c8qUgrgMLgbzXlcsQjkc28AkDzytc0kgFR8ThmuaSabXODSBmaD/xk7E7KifXeKeZ2CY39Vhb4i4w3QOvvv0nUIXUeo2Hi/iilFwWFYAHhga4saDAiPiiNBclSlFPEKYeWF4DhztrfU23TxxDYnM2BvIj6rqTR6kOyx2eMH4I3BcxNEOY5p0I/mVl3Ya0gh4mO7f1Hkp3G+LuDstNwgtBJEdbT4QqJryNCR4GFtekdOfDp/wC4fzZrwscHzVJ1PpsWuonDhgH/AApVfCU8sVAO9tAsDqSNb/crruI7BoyA2BuddZ2MWsotU94ykK8ZE1q40vS9Pp21VmqJOb+HH2FYOAgFt2nmOVoPVILlS8d4hUo0ab6ZiKjg4H3XAtBALdHe66+otGqq8B2zqCoTWGdjibAAFk6ZOg/Sbed083pMsrPaRkV4d/RQ5fwjPM0y6Vw29mnnzFrYYf32/wC4fULzHFx7R+WYzOiQAYkxIFgei0NXtzU9o4tY00pGRj9WjeCyLnrOyo+KV89Vz4Az9+ACB3r6Enx1OquulaKXSl2/uB9/Van8M9G1HSzIJqIcGkV4jkEfHxUzgvaivhGvbRcGh8EkiTbkvU6XbL8LgaL681Kjg2csOmRJNjEWN9F4u1pJgCTyCkUGESXSGgG2kyMoAn/dNtpU7UaSOUgnHj4n4rQ6nRxzEE48fE/Fex4//U/DUzTvnD25jlhxboQHQbEzy2K1HDuIMrU21GGWuEiOq+csHgKlUltJjnkAkhokwNSvbf8AT3gL8NhWh7nS4SWnRpN4byA08ZO6qdbpIoGDacqo1ujigYNrsrUoQhVaqUIQhCEIQhCEIQhCEIQhCEIQhCFX8Uwk95ouNfAKpK0yquKYUDvAG+vLxT0b6wVW67RiUe0byPqstUwuKDnZarILyRmk5WS7K2Mp5i/loLp9hiZcBXYQDuAXDM6bjLYhhJF4sBESTdKvxPA6T6hqOBzEAa2sC0HoRJvz8ApFKjbILsj6KMKOKcCPbU5kWA0BzE3yTMFkeBUnhlCuHH2zw4ZGgEaF0nMegiOveMkwCjB4OnhmuGaASCAYJAAAgAXPin6fEWOa4gnuiSDY+S53Ad1KZotTKzeyMlpIF1XP3yrJgUbG8Up0iA8mTeAJtzVZS4y4udcNaQYmJFrQTb1VRjw/NmqGS4SDIII6RoFjf9AbJqnyzG2kkgDHJ7+i2EkUkDWtcM0PNWz+1NzFO20m/nZRanaCq5sA5Te4i/TS0DkqpKZ9/RXMXT9LEbZGPko5cSuEzqlUxrHh6pACn4fhT3tBbEGJMjnfTkDMKYXBuSVySByoXsyhg18FYYTDUKoLhiGuF9CBpY+9fko2KoFjrgEH4hMHw2lNsmjkNNKQmnFpwR2Uc3XWt9ErPERp+/2fmkFyeSqs7T8PNWkHtcfygB7OLEOdBc2PiksBEXiVhBTqxqCf66fc+S9Oa4i4JB6WVf2pru/DB03FUCSbiWus2ecXjkFb6LVn3YSPrSuNDq3e7CR6G6WFqYaswAuygcz56xppv1KXSw9ZzYEGD6S2dTYCRN+vk42oQCBuCDobG2/io1TCz8Tp5kztl+it5AWDcTgZsmldmN5IDcn1/ZOBtVk95skRAuBzk89jE2PkmvzJkmbjxiL/AD+qmNxzC7LUIkCJLoPMT6x5pv8AH0okRtqZA22M6xqlG3x+q5FDBJv1Xu/Yx+FOGaaAaG8jz0Mzq7mTf5LTL5swHaU0qrHB4hjw7JIa02A0FpywJ8F7v2Q7UMx2H9qy1yCLSItt5HzCz2s0piO4GwVnNZpTEd12D95V4mMZjmUm5nmBpt+6fUTiuEFSk5pE2MWlQFXG6xypFKu1w7pBS15XSx1bDujM4EbHSOnTwW17OdpBXBDyGuG1tOc2TLJQ41wVB0+uZM7YRTvAq/QuNeCJBkLqeU9CEIQhCEIQhCEIQhCo+0nGPZtyN94hXb2yCNJELAcYwlRjznmJsSed4SqboYWSygPPw8U2OK1P1bR4fz1SKfEag+Inxv8AVR0JbK0n9LBRGxtHyCdr1y85na6eWyaSm6FJASJ1jWsG1uAEJxrjF4I1Ga/ooOPxxpR+W+oDMlgzZYyi/wD20HI8kYXiQqOcAyo0NGr2ls3IIE+APmhNvLJPcOVLrYUHvM0vLf06HxLb8tlHBjqpbLNc48so8XAj6SoMIWb1kTIpS1iW1/P1gK54UXOpljXBjmmZABlp6H6qmYyfBLw/EXMMscBNtjMbCUzPH7WMsUB7dzaV0eCNa2JpNGYkflUw2+gvyJnmmMfT9lSbTdleHHuw0MDQImA2xmT/ACqx2Ic4kucXFo3JMf4GqZD9DNuc7eKiw6IRuDi6yFw2I7tzjZSzU5jTyQA3mQkuFyOWvRdDCrBPIgf0muK8HGJoCSGGmYYSTBLjLpABkQNRewCeAG5noFJp187Qw2InJeB/tINvNcmWSEe0i/MFJ0rg2ZpJrzWed2Po5ABUqB+7oaWm2zbECepMJTeyNL2RbmJqG4qHMGi4tlEyMubW5Me6rrKZjdUbMeRUdUNPE3aBkyS0SQARBid41uVWt63r3/8AK83x9PRas7W/meR9/fkmcR2Nphpcwue5jS4tcxvfLRNokjTQzMaiVlDRAnujrYBbkceF/wAquI/+bvX5z/S5xfs2ys7O1wp1CZcYJY6TJdAuH3nkeiuemdcyWazBPDu3of5XDXNBsZ/X7+/TDexb+keg8Fuv9MTXpYhhAjD1ZBNsstm9ja4Ik6weVucJ7OU6IzPyVahNrEtaB0dYkzuLQrdtdwMgmfu3h0TnUevwNuGJu7xPb4LmaMzRua0AX4/x9+i9QVLxHtVSpdbkenRUVXtVUdSDBZ2k7Ros5xKrNQ8m90eRMkzuTJPiqg6trv8AbysT1Qv0EQc4e8TQHpyVL7RcQFaqHtMy3lF5KrGvgyDHnCGu56KWw+zaC2M7pM8m6CJFiSHT/aIIX6qXa3krHPeZnmQ47laej2tdTp96mRfuNOpEAkzb9S7X7cgscAw5jYf3KyBdNzqtD2c4dh6o/MJzt15a26LSO0kUEe6S3eis4NbqZ37GOA9fvla/gtfPRaS4OtqFOTeHw7WNhogJxVJ5WiGBlCEISJUIQhCELPdrsNLA6dNvvxWhUTiuHa+k4OExeEJ2GT2cgf4Fee5eoXCOoXCmcXhhUYWGwdYx6pVss0pJEDzSWvGoPRUtbAU6bgDVewEEtAJiGQSJBk2v/wAfVNPhjHuyNrVCWySORaWEkzvLgTH6ihR95GDz6q0wGCZRDgy+ZxJkzc6qbSoFzoF9TzMDpueig4LDezbEl3ecZM6E2F+QgeU7qdhapDhEGbX6212SAAYCclLy0vH5q7pqviG5Q1oJvmk2vpEfyo3tDvdFQCTGk25xskpVkXvc9xc7koeZnqI/ZV1LgDYjO/SAeUT8gCReVYroKFwqN1Gi0u/OqAglrjee71AOmaJN4dG6ep8MbUaSKj8pJFoAsC2w0A5W5Kzq4VhuWNuL90XvO+vNcpUQ0Q0QJJ8zcoQkYHCFmbvucTGp2AA9ZzHz6J9zpXE7Sol7gG+8TEdUiE0p/DuHPcQ8MJaJPKS24A84+avsP2TpwM5JMXvad1cYfDNYIaIGsbKDLrGAUzJXQGVgnvJJnzUXG1HtZNNoc6QADpcgEm40F1vcZwWnUklsOPxDWeayvEOGuouhwkbOixVC+Mj3uVqdPrI5hsHun74VE7ilYB0UTIkC5gm0EANkiSfT0H4+tmMUXbgzOoi+kRr/AJUvF0HPYWtdlcYhwExBB030Uarg60t/NkAiRp8ef5Nt635dNLSM/unnNcHY/ZNniNUG9EiSwDX4iARcbTrykiYVogFdMfwmjR4wnm2Ocrrq2SmXNAzZonWJBII2mx9eirSVPxRila+Zw6RlEjxnMf8AqoCsoRUYXln4mlLte5tkgAYPbAuk5hqYc9oJgE3++eyXWqEnQCLADQDl9U5gWQ/bNByg270W10iZHUBR8W/IHl1y2ZAgkkaxzK1PRWAB7zV/VUBaQ0DxK6l0iQZBiL/RVw4uzcOBE2LeU+lhP8zCncapgaOMx8JEaX8g4FXpkbXKVsL74XrPAeJNq0mwZcBf76JWK4sGOAEFtpM7m0BeUUO1Hs5yOeJ1hvje/hHnfdI/8+MwgvJLtesm+vMfNVJ0ILjThSvh1NwaLYb7+C9qCF552d7WulhcRlfFzaB6b2vZbDD9oqT35MwDp0kFQ5dO+M0R54VjDqo5hYNZqjzas0JDKwMgGY1S0wpKFx7AQQdCuoQhYrtHwsU6gyNMHl/HmqZzSLEQV6Y+mDqAfFU3aHhTXUpa27eSFc6XqJYGxvGPFYmph2uHeaHRzAMA6xPgEilhWNdmDQCZmLe8QTYWkkC/RPFcSq9DQeUoiUvDt77QZHeGljqmk/hJzTsLk8hz8eSUCzS4lOyNx8ikPexxOZmUk6tJ5zofP5eYXMHdyd0jWRmJmZmLcoUcpdTVaD+jhv8AKvOf6iSuUpvsx8JPOToOkRfqeS7+Gp/rPTumI67z4f0ylN5rl2hhI4pdN1MlpVTAvNxDrx3ZPqNvNLNNgAaQCSJLgZIN4AgwQBFt0y10aeHkdQuJtnT2NJLjYXTtU4jGFZ4Ds6ahcc0N+ExroQY5XUml2UqNcCKgBG4Gh23V1wWiW0WgiDCnLI6jVOZK5rKoGlZNy0EpqiHBoDu8QLm1+sJwFDjZUo7WUQDmbUblLhGWb04zixjukgE8yq+i7NLtXaiY/AtrNyum15HP91Wu7X0vhBIGp0gS1oIHxTm01EXAUzh3HKVZ2RhOYNzEERYOyHwMxbkQjYWiyErXFpsHKRiOAU3MDQIIEA/5G6zvEuEPo3dds2cP35FbZN16DXtLXCQdk24B/Km6fWyRHJsLz9CvsV2daHnK4gbCJ209UocDpwAZmLkHfnC6boJnZpWx6nAByfkqOnTDmuaTcju8swv5WkearWiL2/lXXFMP7BpyuBLiANMwGpB5SCPGfFUrr3iD8vFSomOjbtdyvP8A8STwzasOi5oWfvw81zNed9fNSG40k98B3Mn3o6Hn4yoOJrhjS4gkDlryUJoxJuHUspuMwdIGo0i8R/lPxyPYbY6iqBkUns/a8NJqzwSKJH1CvxhTctIeBpBiTygwZi8dFCxuHqhzYOWxkOBkzEEW2v6qHhm4jO3N7KJvlzz5SrrDPzN9mHHNmLhaQ5xAAEzbQ3/9lf6fqpe4MlAF97QGtvH8j6/yq/C0qoJ9pG0bDV3Ppl9FJAHMlIKFfhuKtMFwu6UfiOKNNoyGm12YAF0AQOWw2Tv49lnCoydZD22I13t/KXiqLX++xrvETEjr0TA4dS0NJkX+Fu/kmgxwduClGVhjEZ7EmxzmuT5Vjwsr0LsVWL6RcXZvmel/D6haRYLshxNlAlrnANMQIjpHIaBbqnWDtCCqLVMLJStNopBJC3ORgpaEIUZTELjmyIO66hCFgeO4D2VUibG/36quXo2L4dTqe+0EhYjjXDfY1CPhOiVaPQa0SARO5r5qAnq5im1vPvE+rR1tf1RSIDXGATIF9Nz+yZqVcxk69ANhGmis9DAS4SHhVvW9aKOmF3i/Ck2u1HAXJAnna6Vk6hMYrDB7criYkExE2M7gxcD0VwT3CyoHinGuBEgiOe1tbpTnDKDPd1nZUmLwFGiWhz6jcwe6x5XdoJmHegjeCmlgaNR5aHPJ70/CARlBGgj3hpp0hNbyT2+a72gK7B+Wv1SmahRsJgBTzQScxBvsAAI9ZP8AyUo2Tt2FxWVvqBlo0020S1isDxipTLRmORvw62K1OH4rTeBDhmInLN/BYXXdLm07rHvA3x29VbxTtkHgpFaqGxJAvuQPqmMeD7N76TG1KrWuDAYgkwcpOwJDeWgRjuGU67MtUZ2yDALgJGnunmZ9OSrj2LwgB/KgREB9UWuIEOsO8flyCq6HCkg0bq1Z8PL3UmGsxrKhaC5ouA46gH78SnqY++iLnp5robGh9UiHGyTVJSEkP+/2SatcN6nklbG5x2gJLUKq+T96JC4ea7K0QFCgmlS8fw2d9NoDQXyM51to2QqDi+BqUCQILspLDsdQJnqtjisEKjmFxPcOYCbE9QovH8EH0i6+ZgJEXmYEEct/JRpIrtypdZot++UDIoj0AysC2rXv3AdYktBtMSA6ASINpva026Ktfem3bfXnHe++Y3n5JBB5H6QknsjVdh2vZUc43GWT7oGUE35zYDf0jNG7sqeJhlumix4A8eOFBqYquJIpt912hkztHeMki2lidDqpzJgTrF+U7qzwfAKhaxxALTEiYdFp1FrK6p9n6bajXNmG/Cbyecn6fRON08knAUmLp2p1AtrKGPLB7+aqXcPdUaHNDi/K3OCImZggk94wBpzncquW6BXMgiIEctlpdPqHRMDHZr4K5l/DwdRa/PfHP1+axDtj92skrR47gLch9mDmkECbdQJVPwzAGrUDQCRN42CnsnYWl3gs/qdBNBKI3DJ4rhRFq+xeOINTMSbDrr4+CmVOwtM6OItYTv5ypHC+yYpCcxzHVQNTq4pYyByrDR6CeCYOdVZvK0CEIVQr9CEIQhCoO0vCXVcrm7WV+hCcjkdG4PbyF59xfh76RAd7oAjkDGvKSZKrV6HxrhXt2ZZgzqsHjcL7Oo5vIq+0M4ezZ3H6Ks1TXby89/1TCVmP3dGXr9UoWEyOX397qcSooCRWYCbgG24Bj7hQsViKVFwc6GkyM0aCznE9Jy35kKcRyUSrhnGqHZh7MAywtBl17z4H7lcOJAFC/wBk4xocTuNYJzefLAOT8k0O0WHgxVacocXRJs0Zjbex2SanaTDyPzW3G0nQT5WGisG0WkRlHoN9UkYRrjGVtzFwNz/KSnCzY+/iubChf+eof/qz1++Y9RzCnrR4nsYMgLY0kyAdv8KkZgXkuAE5f8xbmm4tSx4Jv9l2+FzTwtBwLi9MUgxxDCLX0PWVbtrtc0lpBHMXusKMM7PkiHHY2Wx4Xw0UmAbmJvaecLNdX0enh/uhx3ON1z6qdppHu90jAU5CEgV28ws6GOdwFMSnCRCgVz3jeVMfiAN/S6r3VROw6SrLRRuBLiFw4rhVNS7XYV2U+1jNmykhw9zLm2/9gfPoVdEJsYcfpbadhvr6lWObSgt2mxnFeHnj5d01gcfTrAupPD2gxI0mxjxgj1UpIYwDQATfklNM6XnklXCqsT2fY+o5xJGY6CANp25iZVjRohjQ1oAA2CW/VcKkRxsb7wGVM02lhi99jaJ5RKj1OIU2vyOqMa+JylwBg6GDtbVQOLcSYW1KPtH0n2b7QD3SYMgyBoRvMHqFGBwZDBVLKzyGtL3Nkuc1pEutYkMNtbJy80pmNt3nwWgCE1h8S17Q9plp3tzI2tqFOwFDM8SJAuf2+aVzqFrh79jbTDGk6Ak9Lq14bwxtISGgOOsAD6KaBGi6orpC5VssntCCRwhCEJtNoQhCEIQhCEIQhCEIWc7ScDdUJqNiw0+/u60aCE5HI6N25vK5c0OFFeXP5cklaHtXhGNdLRB5RY76rPLSQSiVgcFVSM2OpdBXXN5aLgCAU76LhDTBUnh+HzVWAc5t0/pT+B8EdUeHETT6rS0eAMZVD2GI2jzVfqNY1ttHNKVFATRKsxTGXKbiI/ZJp4drdGgJxColYKs4pwRlUEx34seqh03PptDXEyBq7Xqb6q/TdagHiHCUrvfbtdkJAADao6lUu1SFbVeFNyw2x5n91VOaQYOoSAACgulxVOI7OtfULy94cXZu7DYOUMBsNQBrurdcKVCz2J4Uylkz16wzODGnMde88C25jkZKRQwlF7mNbiKriSDYuFi1zgLxlbla6I/YRoauHa4Q5ocAZuAb87ppvD6YcHBjQ4aECNsl41hpIE6SYQhVjuzIkH21UkCLnctDSTvciYEAGIAhWuDw/s6bWSTlaASdSYgk+KdK6hCCElKXSnmSVgqVFPtFOVTxPCtbDm0G1C54z90EwQZebbEN5/RQ6FUGswOwjWFxBzESZyvqmO6LtdEnm4rQEIAT2ObUslv5rTWHoNYxrGCGtAaByAsFc8HpWLuZgeA/n6JeH4c3IMzbxJ1UxrYECwUd8m4UoMs28VS6hCE0o6EIQhCEIQhCEIQhCEIQhCEIQhCjYzhzKvviVS47sgwgmmYPL7/haNCdZK+P8ppcuY13IWd4T2XyHM8mYII8fp/CRjeyLcrizXYXWlQuv6iTdu3ZXPs2VVKHwjCmnRa06gX+imIQmSbNpzhCEISIQhCEIQo+KwTX9DzH781IQhCq38Ids4Hxkf5SKXDXl0OEDcyD6K3QhChVeFNPu935/VVThBWiSKtBrveAKVCz5UzAYHNdw7u3X+EVsIDWyNsIH0kq3AQlUTE8Pa4d0AHbl4FRHcKdEyCeXTxKtkJEirKXCCfeMdBf5qwpUg0QNEtCW0tnhCEISJEIQhCEIQhCF//Z"/>
          <p:cNvSpPr>
            <a:spLocks noChangeAspect="1" noChangeArrowheads="1"/>
          </p:cNvSpPr>
          <p:nvPr/>
        </p:nvSpPr>
        <p:spPr bwMode="auto">
          <a:xfrm>
            <a:off x="379413" y="-495300"/>
            <a:ext cx="272415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0" name="Picture 6" descr="Kraje (NUTS III) a okresy (NUTS IV) v České republic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556792"/>
            <a:ext cx="6410325" cy="3800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Šipka doprava 7"/>
          <p:cNvSpPr/>
          <p:nvPr/>
        </p:nvSpPr>
        <p:spPr>
          <a:xfrm>
            <a:off x="1431438" y="4891644"/>
            <a:ext cx="122413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0438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 dirty="0"/>
          </a:p>
        </p:txBody>
      </p:sp>
      <p:pic>
        <p:nvPicPr>
          <p:cNvPr id="3078" name="Picture 6" descr="http://www.cbvk.cz/images/kraj_j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8800"/>
            <a:ext cx="5810250" cy="475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flipH="1">
            <a:off x="6300192" y="2204864"/>
            <a:ext cx="23538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Ukaž okres  Prachatice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03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286000" y="1844824"/>
            <a:ext cx="4572000" cy="424731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Budsinessinfo.cz</a:t>
            </a:r>
            <a:r>
              <a:rPr lang="cs-CZ" dirty="0"/>
              <a:t> [online]. 1997-2011.CzechTrade, 2011 [cit. 2011-03-08]. Regionální uspořádání a regiony soudržnosti v ČR. Dostupné z WWW: &lt;http://www.businessinfo.cz/</a:t>
            </a:r>
            <a:r>
              <a:rPr lang="cs-CZ" dirty="0" err="1"/>
              <a:t>cz</a:t>
            </a:r>
            <a:r>
              <a:rPr lang="cs-CZ" dirty="0"/>
              <a:t>/</a:t>
            </a:r>
            <a:r>
              <a:rPr lang="cs-CZ" dirty="0" err="1"/>
              <a:t>clanek</a:t>
            </a:r>
            <a:r>
              <a:rPr lang="cs-CZ" dirty="0"/>
              <a:t>/rozvoj-regionu/</a:t>
            </a:r>
            <a:r>
              <a:rPr lang="cs-CZ" dirty="0" err="1"/>
              <a:t>regionalni</a:t>
            </a:r>
            <a:r>
              <a:rPr lang="cs-CZ" dirty="0"/>
              <a:t>-</a:t>
            </a:r>
            <a:r>
              <a:rPr lang="cs-CZ" dirty="0" err="1"/>
              <a:t>usporadani</a:t>
            </a:r>
            <a:r>
              <a:rPr lang="cs-CZ" dirty="0"/>
              <a:t>-a-regiony/1001179/9043</a:t>
            </a:r>
            <a:r>
              <a:rPr lang="cs-CZ" dirty="0" smtClean="0"/>
              <a:t>/&gt;.</a:t>
            </a:r>
          </a:p>
          <a:p>
            <a:endParaRPr lang="cs-CZ" i="1" dirty="0" smtClean="0"/>
          </a:p>
          <a:p>
            <a:r>
              <a:rPr lang="cs-CZ" i="1" dirty="0" smtClean="0"/>
              <a:t>Cbvk.cz</a:t>
            </a:r>
            <a:r>
              <a:rPr lang="cs-CZ" dirty="0" smtClean="0"/>
              <a:t> </a:t>
            </a:r>
            <a:r>
              <a:rPr lang="cs-CZ" dirty="0"/>
              <a:t>[online]. 1997-2011. 2010, 22.3.2010 [cit. 2011-03-08]. Knihovny jihočeského kraje. Dostupné z WWW: &lt;http://www.cbvk.cz/</a:t>
            </a:r>
            <a:r>
              <a:rPr lang="cs-CZ" dirty="0" err="1"/>
              <a:t>index.php?lang</a:t>
            </a:r>
            <a:r>
              <a:rPr lang="cs-CZ" dirty="0"/>
              <a:t>=</a:t>
            </a:r>
            <a:r>
              <a:rPr lang="cs-CZ" dirty="0" err="1"/>
              <a:t>CZ&amp;s</a:t>
            </a:r>
            <a:r>
              <a:rPr lang="cs-CZ" dirty="0"/>
              <a:t>=</a:t>
            </a:r>
            <a:r>
              <a:rPr lang="cs-CZ" dirty="0" err="1"/>
              <a:t>knihovny&amp;pg</a:t>
            </a:r>
            <a:r>
              <a:rPr lang="cs-CZ" dirty="0"/>
              <a:t>=</a:t>
            </a:r>
            <a:r>
              <a:rPr lang="cs-CZ" dirty="0" err="1"/>
              <a:t>seznamknihoven&amp;pover_knih</a:t>
            </a:r>
            <a:r>
              <a:rPr lang="cs-CZ" dirty="0"/>
              <a:t>=CB&gt;.</a:t>
            </a:r>
          </a:p>
          <a:p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17801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111</Words>
  <Application>Microsoft Office PowerPoint</Application>
  <PresentationFormat>Předvádění na obrazovce (4:3)</PresentationFormat>
  <Paragraphs>22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Z jakých okresů se kraj skládá ? VY_32_INOVACE_16</vt:lpstr>
      <vt:lpstr>Okresy v jihočeském kraji</vt:lpstr>
      <vt:lpstr>Kraje České republiky 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klodnerovah</cp:lastModifiedBy>
  <cp:revision>16</cp:revision>
  <dcterms:created xsi:type="dcterms:W3CDTF">2011-02-23T14:18:40Z</dcterms:created>
  <dcterms:modified xsi:type="dcterms:W3CDTF">2011-03-23T12:18:54Z</dcterms:modified>
</cp:coreProperties>
</file>