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4" r:id="rId3"/>
    <p:sldId id="265" r:id="rId4"/>
    <p:sldId id="266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7B09-5608-4229-8B31-AD08BF34EC27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F15E8-A9A7-4C49-9ACD-2A03D96AA5C1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29202-33B6-41DF-9620-6592DED13050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69D4-1189-4A69-A325-5472E5B827C2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74C03-EC73-4C87-A9FB-50D0697E62AD}" type="datetime1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126A-ADAF-4491-9950-F9F40853979E}" type="datetime1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24720-C89C-4D88-B4C5-6E58D0F7F529}" type="datetime1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E4B2-AB3E-4E2D-B2DA-4914C483CA16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56AA6-5FD2-4F34-9AA3-EA3BEBDE260B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597B1-57DF-4419-8DF6-AC03F4122301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3A32-EA4E-411A-837C-F8663ABB25DB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FDAE2-C2D1-4475-8704-C37D71C460AC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Významná chráněná území v kraji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Sada 1</a:t>
            </a:r>
          </a:p>
          <a:p>
            <a:r>
              <a:rPr lang="cs-CZ" dirty="0" smtClean="0"/>
              <a:t>ZŠ Zbytiny, okres Prachatice</a:t>
            </a:r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Chráněná území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7131772" cy="4445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27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krajinné oblasti JČ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30861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1916832"/>
            <a:ext cx="114188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52732"/>
            <a:ext cx="4765898" cy="35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2708920"/>
            <a:ext cx="13681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TŘEBOŇSKO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56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3074" name="Picture 2" descr="http://www.jiznicechy.org/image1/45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4864"/>
            <a:ext cx="5619750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1628800"/>
            <a:ext cx="2809875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BLANSKÝ 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20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74796" y="1484784"/>
            <a:ext cx="68407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Businessinfo.cz</a:t>
            </a:r>
            <a:r>
              <a:rPr lang="cs-CZ" dirty="0"/>
              <a:t> [online]. 2011.CzechTrade, 2011 [cit. 2011-03-09]. Hlavní faktory regionálního rozvoje ČR. Dostupné z WWW: &lt;http://www.businessinfo.cz/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clanek</a:t>
            </a:r>
            <a:r>
              <a:rPr lang="cs-CZ" dirty="0"/>
              <a:t>/rozvoj-regionu/faktory-</a:t>
            </a:r>
            <a:r>
              <a:rPr lang="cs-CZ" dirty="0" err="1"/>
              <a:t>regionalniho</a:t>
            </a:r>
            <a:r>
              <a:rPr lang="cs-CZ" dirty="0"/>
              <a:t>-rozvoje-</a:t>
            </a:r>
            <a:r>
              <a:rPr lang="cs-CZ" dirty="0" err="1"/>
              <a:t>cr</a:t>
            </a:r>
            <a:r>
              <a:rPr lang="cs-CZ" dirty="0"/>
              <a:t>-</a:t>
            </a:r>
            <a:r>
              <a:rPr lang="cs-CZ" dirty="0" err="1"/>
              <a:t>infrastr</a:t>
            </a:r>
            <a:r>
              <a:rPr lang="cs-CZ" dirty="0"/>
              <a:t>/1001179/46066</a:t>
            </a:r>
            <a:r>
              <a:rPr lang="cs-CZ" dirty="0" smtClean="0"/>
              <a:t>/&gt;.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/npsumava.htm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/trebon.htm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/blanles.htm&gt;.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149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Významná chráněná území v kraji VY_32_INOVACE_17</vt:lpstr>
      <vt:lpstr>Chráněná území ČR</vt:lpstr>
      <vt:lpstr>Chráněné krajinné oblasti JČ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klodnerovah</cp:lastModifiedBy>
  <cp:revision>21</cp:revision>
  <dcterms:created xsi:type="dcterms:W3CDTF">2011-02-23T14:18:40Z</dcterms:created>
  <dcterms:modified xsi:type="dcterms:W3CDTF">2011-03-23T11:27:51Z</dcterms:modified>
</cp:coreProperties>
</file>