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2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Vzorce oxidů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_INOVACE_02_Vzorce oxidů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smtClean="0"/>
            <a:t>: Mgr</a:t>
          </a:r>
          <a:r>
            <a:rPr lang="cs-CZ" sz="1400" kern="1200" dirty="0" smtClean="0"/>
            <a:t>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_INOVACE_02_Vzorce oxidů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Vzorce oxidů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904580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615780"/>
              </p:ext>
            </p:extLst>
          </p:nvPr>
        </p:nvGraphicFramePr>
        <p:xfrm>
          <a:off x="1524000" y="1397000"/>
          <a:ext cx="6096000" cy="48564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Periodická</a:t>
                      </a:r>
                      <a:r>
                        <a:rPr lang="cs-CZ" baseline="0" dirty="0" smtClean="0"/>
                        <a:t> soustava prvků, interaktivní tabule nebo papírové zadání i </a:t>
                      </a:r>
                      <a:r>
                        <a:rPr lang="cs-CZ" baseline="0" dirty="0" smtClean="0"/>
                        <a:t>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</a:t>
                      </a:r>
                      <a:r>
                        <a:rPr lang="cs-CZ" baseline="0" dirty="0" err="1" smtClean="0"/>
                        <a:t>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Žáci</a:t>
                      </a:r>
                      <a:r>
                        <a:rPr lang="cs-CZ" baseline="0" smtClean="0"/>
                        <a:t> doplňují </a:t>
                      </a:r>
                      <a:r>
                        <a:rPr lang="cs-CZ" baseline="0" dirty="0" smtClean="0"/>
                        <a:t>ke vzorci oxidu jeho název, k názvu vzorec. Periodická soustava prvků může sloužit pro kontrolu práce, při samostatném řešení ji žáci používat nesmí.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77763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47068"/>
            <a:ext cx="8784975" cy="5850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16632"/>
            <a:ext cx="9144000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326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2019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67667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archiv autorky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372</TotalTime>
  <Words>138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53</cp:revision>
  <dcterms:created xsi:type="dcterms:W3CDTF">2011-08-21T15:31:45Z</dcterms:created>
  <dcterms:modified xsi:type="dcterms:W3CDTF">2011-11-27T16:49:10Z</dcterms:modified>
</cp:coreProperties>
</file>