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63" r:id="rId3"/>
    <p:sldId id="258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1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1DB2D7-47A3-430A-8F79-687EF3588AAC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4539DD-6840-48A6-927F-F0589E487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2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D515E-BE26-418B-A021-6D88E2419B43}" type="slidenum">
              <a:rPr lang="cs-CZ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548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C62AE-7A50-4A83-B8B2-5E0FCEB729C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084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109C-7B06-4834-A6A0-A226246832F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319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759F1-FA2C-4A88-98D8-571B67A666F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924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23854-82E7-49FF-8EA6-2652332E265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923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8FEF1-2DB5-457F-8078-6D84A0C83DC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454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63276-558D-4444-B85C-EA621C18C13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515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A7BB-56EF-4EDD-A409-97011A64961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738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FFF1C-92E5-45F7-A97B-6F368C8DD3C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160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A16A3-3AB9-4D0A-85A4-9BE70BB5A81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18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085DC-723D-4544-AE74-FD1703FCB2F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355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39E2-91A7-426B-BA27-03BEC8A4695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338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A15E3-9110-4092-9571-0A82E5D14A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D4B7-4DDD-4DB7-98C2-4D4B1A7A2C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71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d/Vy%C5%A1%C5%A1%C3%AD_Brod_motiva%C4%8Dn%C3%AD.jpeg/800px-Vy%C5%A1%C5%A1%C3%AD_Brod_motiva%C4%8Dn%C3%AD.jpeg" TargetMode="External"/><Relationship Id="rId2" Type="http://schemas.openxmlformats.org/officeDocument/2006/relationships/hyperlink" Target="http://upload.wikimedia.org/wikipedia/commons/thumb/8/8b/Zlata_koruna.JPG/800px-Zlata_korun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Historické památky </a:t>
            </a:r>
            <a:r>
              <a:rPr lang="cs-CZ" sz="3600" dirty="0" err="1" smtClean="0"/>
              <a:t>Jč</a:t>
            </a:r>
            <a:r>
              <a:rPr lang="cs-CZ" sz="3600" dirty="0" smtClean="0"/>
              <a:t> kraje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VY_32_INOVACE_20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mtClean="0">
                <a:solidFill>
                  <a:schemeClr val="tx1"/>
                </a:solidFill>
              </a:rPr>
              <a:t>Sada 1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S7687CZ2\opvk_hor_zakladni_logolink_bar_cz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333804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7920880" cy="181588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Následující historické památky v našem kraji najdi na své vlastivědné mapě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a ukaž tok řeky od pramene k soutoku, na které obě významná místa leží.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257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ZLATÁ KORUNA</a:t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1300" dirty="0" smtClean="0"/>
              <a:t>obec </a:t>
            </a:r>
            <a:r>
              <a:rPr lang="cs-CZ" sz="1300" dirty="0"/>
              <a:t>ležící na řece Vltavě severně od Českého Krumlova. K 1. září 2005 měla 694 obyvatel. Obec je z turistického hlediska vysoce atraktivní, neboť se v ní nachází významný bývalý středověký klášter Zlatá </a:t>
            </a:r>
            <a:r>
              <a:rPr lang="cs-CZ" sz="1200" dirty="0"/>
              <a:t>Koruna, který také obci dal jméno.</a:t>
            </a:r>
            <a:endParaRPr lang="cs-CZ" sz="1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pic>
        <p:nvPicPr>
          <p:cNvPr id="1026" name="Picture 2" descr="Soubor:Zlata koru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41355"/>
            <a:ext cx="7620000" cy="289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40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Soubor:Vyšší Brod motiva&amp;ccaron;ní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764704"/>
            <a:ext cx="633670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76672"/>
            <a:ext cx="806489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Vyšší Brod</a:t>
            </a:r>
            <a:r>
              <a:rPr lang="cs-CZ" sz="1200" dirty="0"/>
              <a:t> (německy </a:t>
            </a:r>
            <a:r>
              <a:rPr lang="cs-CZ" sz="1200" b="1" dirty="0" err="1"/>
              <a:t>Hohenfurth</a:t>
            </a:r>
            <a:r>
              <a:rPr lang="cs-CZ" sz="1200" dirty="0"/>
              <a:t>) je malé město v jižních </a:t>
            </a:r>
            <a:r>
              <a:rPr lang="cs-CZ" sz="1200" dirty="0" smtClean="0"/>
              <a:t>Čechách. </a:t>
            </a:r>
            <a:r>
              <a:rPr lang="cs-CZ" sz="1200" dirty="0"/>
              <a:t>Leží na řece Vltavě na nejvýchodnější výspě Šumavy </a:t>
            </a:r>
            <a:r>
              <a:rPr lang="cs-CZ" sz="1200" dirty="0" smtClean="0"/>
              <a:t>. </a:t>
            </a:r>
            <a:r>
              <a:rPr lang="cs-CZ" sz="1200" dirty="0"/>
              <a:t>Město je turisticky velmi atraktivní: Nachází se v něm cisterciácký </a:t>
            </a:r>
            <a:r>
              <a:rPr lang="cs-CZ" sz="1200" dirty="0" smtClean="0"/>
              <a:t>vyšebrodský </a:t>
            </a:r>
            <a:r>
              <a:rPr lang="cs-CZ" sz="1200" dirty="0"/>
              <a:t>klášter a začíná zde díky Lipnu prakticky neustále splavný úsek toku Vltavy, který je nejnavštěvovanější vodáckou trasou v České </a:t>
            </a:r>
            <a:r>
              <a:rPr lang="cs-CZ" sz="1200" dirty="0" smtClean="0"/>
              <a:t>republice.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26569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škole (č.projektu)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upload.wikimedia.org/wikipedia/commons/thumb/8/8b/Zlata_koruna.JPG/800px-Zlata_koruna.JPG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upload.wikimedia.org/wikipedia/commons/thumb/6/6d/Vy%C5%A1%C5%A1%C3%AD_Brod_motiva%C4%8Dn%C3%AD.jpeg/800px-Vy%C5%A1%C5%A1%C3%AD_Brod_motiva%C4%8Dn%C3%AD.jpeg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6323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132</Words>
  <Application>Microsoft Office PowerPoint</Application>
  <PresentationFormat>Předvádění na obrazovce (4:3)</PresentationFormat>
  <Paragraphs>18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Historické památky Jč kraje VY_32_INOVACE_20</vt:lpstr>
      <vt:lpstr>Prezentace aplikace PowerPoint</vt:lpstr>
      <vt:lpstr>ZLATÁ KORUNA obec ležící na řece Vltavě severně od Českého Krumlova. K 1. září 2005 měla 694 obyvatel. Obec je z turistického hlediska vysoce atraktivní, neboť se v ní nachází významný bývalý středověký klášter Zlatá Koruna, který také obci dal jméno.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Poznávání hudebních nástrojů-obrázky VY_52_INOVACE_01</dc:title>
  <dc:creator>mat01</dc:creator>
  <cp:lastModifiedBy>Triskova</cp:lastModifiedBy>
  <cp:revision>18</cp:revision>
  <dcterms:created xsi:type="dcterms:W3CDTF">2011-03-11T11:33:56Z</dcterms:created>
  <dcterms:modified xsi:type="dcterms:W3CDTF">2013-01-27T18:46:17Z</dcterms:modified>
</cp:coreProperties>
</file>