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VY_52_INOVACE_02_Země ve vesmíru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Země ve vesmíru 2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E0206B5-C98F-4949-84E7-775E7A6A3B8B}" type="presOf" srcId="{019433A1-1324-4DE1-9E6F-32B851095F74}" destId="{A3817367-F2BC-482F-8832-FA00B51DCCF3}" srcOrd="0" destOrd="0" presId="urn:microsoft.com/office/officeart/2005/8/layout/target3"/>
    <dgm:cxn modelId="{BF0E5C83-02BB-4D2A-8140-B6121921360F}" type="presOf" srcId="{39F8B381-5807-488E-AC22-73DD4140ED4A}" destId="{71045F8C-00FA-488E-A7BD-E2E6753D979D}" srcOrd="0" destOrd="0" presId="urn:microsoft.com/office/officeart/2005/8/layout/target3"/>
    <dgm:cxn modelId="{99E80563-DF83-4AA8-ADD0-2CCA180E0B67}" type="presOf" srcId="{445C7998-7549-48B0-BD68-D4F0167F02E5}" destId="{BC35EE03-4121-4EF9-923D-7CB6D30D358D}" srcOrd="0" destOrd="0" presId="urn:microsoft.com/office/officeart/2005/8/layout/target3"/>
    <dgm:cxn modelId="{E3DBFB49-95EF-49D9-96F4-EE8F06A85026}" type="presOf" srcId="{C73C7642-F245-4585-8F88-243F9FAEF6CA}" destId="{97289DF2-90F4-4EC2-A9FC-633B00BAB610}" srcOrd="0" destOrd="0" presId="urn:microsoft.com/office/officeart/2005/8/layout/target3"/>
    <dgm:cxn modelId="{850DEAB4-E3C0-4C26-92CB-F0CF4E14048E}" type="presOf" srcId="{FBBFC3EA-9D9D-4F3A-BEA6-9C2C0E46BF20}" destId="{832BF48F-0145-4429-9E02-8FCA946CCE9E}" srcOrd="1" destOrd="0" presId="urn:microsoft.com/office/officeart/2005/8/layout/target3"/>
    <dgm:cxn modelId="{34DB3CA0-EC14-41CF-A729-845350B690DC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4E688A6-A182-4335-A080-638620145838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8FDDFAB-4C54-44C6-BDE6-AD32C75AB815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CB8329D-897C-4DBA-9989-2A698496A280}" type="presOf" srcId="{019433A1-1324-4DE1-9E6F-32B851095F74}" destId="{E7297F21-D4FD-4A41-AE58-814D01A6B5E7}" srcOrd="1" destOrd="0" presId="urn:microsoft.com/office/officeart/2005/8/layout/target3"/>
    <dgm:cxn modelId="{709DDF08-47D8-4911-8BDA-32DE831B5D6A}" type="presOf" srcId="{FBBFC3EA-9D9D-4F3A-BEA6-9C2C0E46BF20}" destId="{643EA938-EDE0-4533-ACCC-D2BD6F3A527C}" srcOrd="0" destOrd="0" presId="urn:microsoft.com/office/officeart/2005/8/layout/target3"/>
    <dgm:cxn modelId="{736F7064-330D-42B3-B149-83DAEAD8B25E}" type="presOf" srcId="{DAEA276B-ECF9-46F6-A7D3-4693B2D32BC4}" destId="{F69A1436-182C-465B-AD7F-FE48E0C090C1}" srcOrd="1" destOrd="0" presId="urn:microsoft.com/office/officeart/2005/8/layout/target3"/>
    <dgm:cxn modelId="{EA4E1103-5F62-4D5C-96B5-29A1D7636845}" type="presOf" srcId="{EBC41103-E2E5-4D48-9B4B-425520D3D098}" destId="{F969C235-9271-4D34-B740-D627A121CAD0}" srcOrd="1" destOrd="0" presId="urn:microsoft.com/office/officeart/2005/8/layout/target3"/>
    <dgm:cxn modelId="{B368C29F-C0BF-47F3-A7CD-D5C4073CEFEC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25FA13D-D118-4541-ACF4-EA98194BAE9B}" type="presParOf" srcId="{71045F8C-00FA-488E-A7BD-E2E6753D979D}" destId="{3577EC6B-C980-4F34-8C69-4365E7B8FC8C}" srcOrd="0" destOrd="0" presId="urn:microsoft.com/office/officeart/2005/8/layout/target3"/>
    <dgm:cxn modelId="{B33811B7-6792-4CDD-AF5B-3C6BBE7BF1C0}" type="presParOf" srcId="{71045F8C-00FA-488E-A7BD-E2E6753D979D}" destId="{6940EB87-DC1D-4BC3-9408-9AC2E1FFC039}" srcOrd="1" destOrd="0" presId="urn:microsoft.com/office/officeart/2005/8/layout/target3"/>
    <dgm:cxn modelId="{34ED47F8-A328-408C-A4E9-A51E9E133455}" type="presParOf" srcId="{71045F8C-00FA-488E-A7BD-E2E6753D979D}" destId="{BC35EE03-4121-4EF9-923D-7CB6D30D358D}" srcOrd="2" destOrd="0" presId="urn:microsoft.com/office/officeart/2005/8/layout/target3"/>
    <dgm:cxn modelId="{AFDFCEB0-48A2-4A92-A23F-1CBD4EF3E971}" type="presParOf" srcId="{71045F8C-00FA-488E-A7BD-E2E6753D979D}" destId="{C95EEA27-3CBF-4645-A92D-9D8AF5C1CBFC}" srcOrd="3" destOrd="0" presId="urn:microsoft.com/office/officeart/2005/8/layout/target3"/>
    <dgm:cxn modelId="{DB4B5F03-AE93-48E7-876C-7248F56501EA}" type="presParOf" srcId="{71045F8C-00FA-488E-A7BD-E2E6753D979D}" destId="{851BB866-B6AE-4566-893F-4C635BA974FC}" srcOrd="4" destOrd="0" presId="urn:microsoft.com/office/officeart/2005/8/layout/target3"/>
    <dgm:cxn modelId="{F1785C51-3EB8-4ABC-8B2F-504735F9AC4E}" type="presParOf" srcId="{71045F8C-00FA-488E-A7BD-E2E6753D979D}" destId="{643EA938-EDE0-4533-ACCC-D2BD6F3A527C}" srcOrd="5" destOrd="0" presId="urn:microsoft.com/office/officeart/2005/8/layout/target3"/>
    <dgm:cxn modelId="{9E4D88A9-E153-44D9-99C0-2247EB2940BF}" type="presParOf" srcId="{71045F8C-00FA-488E-A7BD-E2E6753D979D}" destId="{92F31B18-D66D-4CC7-89B9-378928DE877D}" srcOrd="6" destOrd="0" presId="urn:microsoft.com/office/officeart/2005/8/layout/target3"/>
    <dgm:cxn modelId="{4D89C0B7-EEC0-4721-A4D8-DA131D021EC1}" type="presParOf" srcId="{71045F8C-00FA-488E-A7BD-E2E6753D979D}" destId="{902074E1-B931-4618-97F1-FADBE82E9C3C}" srcOrd="7" destOrd="0" presId="urn:microsoft.com/office/officeart/2005/8/layout/target3"/>
    <dgm:cxn modelId="{435BE082-FEE4-4F3E-A0AB-D2D2FB8BD0B2}" type="presParOf" srcId="{71045F8C-00FA-488E-A7BD-E2E6753D979D}" destId="{A3817367-F2BC-482F-8832-FA00B51DCCF3}" srcOrd="8" destOrd="0" presId="urn:microsoft.com/office/officeart/2005/8/layout/target3"/>
    <dgm:cxn modelId="{2E0112A6-A4E7-4F47-B71E-8592DC1C7E8F}" type="presParOf" srcId="{71045F8C-00FA-488E-A7BD-E2E6753D979D}" destId="{626ABFF6-56C8-4386-B662-68EC364EED9D}" srcOrd="9" destOrd="0" presId="urn:microsoft.com/office/officeart/2005/8/layout/target3"/>
    <dgm:cxn modelId="{64970A2D-D3BF-404F-A64E-B46FFF364D3E}" type="presParOf" srcId="{71045F8C-00FA-488E-A7BD-E2E6753D979D}" destId="{6DB11F1C-D028-4800-9625-6611CA9DE6D4}" srcOrd="10" destOrd="0" presId="urn:microsoft.com/office/officeart/2005/8/layout/target3"/>
    <dgm:cxn modelId="{D94881B0-9D14-4947-B6D6-22AF73E3C0F6}" type="presParOf" srcId="{71045F8C-00FA-488E-A7BD-E2E6753D979D}" destId="{CDED6FE3-AD8F-4ACC-B6B8-710EDDD97598}" srcOrd="11" destOrd="0" presId="urn:microsoft.com/office/officeart/2005/8/layout/target3"/>
    <dgm:cxn modelId="{A17D1B76-C8EE-4572-A82A-65FE23C06A81}" type="presParOf" srcId="{71045F8C-00FA-488E-A7BD-E2E6753D979D}" destId="{397AC6D7-84A6-4150-958F-83C92D9ACF38}" srcOrd="12" destOrd="0" presId="urn:microsoft.com/office/officeart/2005/8/layout/target3"/>
    <dgm:cxn modelId="{CF78EB20-5FD2-4B21-87C0-1E316035F102}" type="presParOf" srcId="{71045F8C-00FA-488E-A7BD-E2E6753D979D}" destId="{D7419528-33A6-416D-9E64-B3F7915C5149}" srcOrd="13" destOrd="0" presId="urn:microsoft.com/office/officeart/2005/8/layout/target3"/>
    <dgm:cxn modelId="{5D2F7D84-F7F1-4BBD-8047-0445B0216A35}" type="presParOf" srcId="{71045F8C-00FA-488E-A7BD-E2E6753D979D}" destId="{97289DF2-90F4-4EC2-A9FC-633B00BAB610}" srcOrd="14" destOrd="0" presId="urn:microsoft.com/office/officeart/2005/8/layout/target3"/>
    <dgm:cxn modelId="{3F2637A0-094D-4827-97A4-432A3E3A9381}" type="presParOf" srcId="{71045F8C-00FA-488E-A7BD-E2E6753D979D}" destId="{234EBA9D-95B4-4C20-A84E-6F65F1085DC6}" srcOrd="15" destOrd="0" presId="urn:microsoft.com/office/officeart/2005/8/layout/target3"/>
    <dgm:cxn modelId="{61871F10-50DF-4649-B291-8679FD43F785}" type="presParOf" srcId="{71045F8C-00FA-488E-A7BD-E2E6753D979D}" destId="{12255512-213F-41DF-90A6-8B4CD74A2B52}" srcOrd="16" destOrd="0" presId="urn:microsoft.com/office/officeart/2005/8/layout/target3"/>
    <dgm:cxn modelId="{E2FAA751-DB59-473D-BA21-15ECE0406736}" type="presParOf" srcId="{71045F8C-00FA-488E-A7BD-E2E6753D979D}" destId="{50C2F88D-8688-44C2-A854-691F34009D3B}" srcOrd="17" destOrd="0" presId="urn:microsoft.com/office/officeart/2005/8/layout/target3"/>
    <dgm:cxn modelId="{0C09F4CE-A4A6-4480-91DC-592309D5D387}" type="presParOf" srcId="{71045F8C-00FA-488E-A7BD-E2E6753D979D}" destId="{4D19AB04-24FA-40C2-B203-52AE3D15E171}" srcOrd="18" destOrd="0" presId="urn:microsoft.com/office/officeart/2005/8/layout/target3"/>
    <dgm:cxn modelId="{0D3B6B4E-C866-4D28-A996-52E227660025}" type="presParOf" srcId="{71045F8C-00FA-488E-A7BD-E2E6753D979D}" destId="{832BF48F-0145-4429-9E02-8FCA946CCE9E}" srcOrd="19" destOrd="0" presId="urn:microsoft.com/office/officeart/2005/8/layout/target3"/>
    <dgm:cxn modelId="{547B2D4C-AA29-4DB7-A4C5-8CE7B827248B}" type="presParOf" srcId="{71045F8C-00FA-488E-A7BD-E2E6753D979D}" destId="{E7297F21-D4FD-4A41-AE58-814D01A6B5E7}" srcOrd="20" destOrd="0" presId="urn:microsoft.com/office/officeart/2005/8/layout/target3"/>
    <dgm:cxn modelId="{859056C5-25CE-4BD8-87C0-C971ADBCA5F9}" type="presParOf" srcId="{71045F8C-00FA-488E-A7BD-E2E6753D979D}" destId="{F69A1436-182C-465B-AD7F-FE48E0C090C1}" srcOrd="21" destOrd="0" presId="urn:microsoft.com/office/officeart/2005/8/layout/target3"/>
    <dgm:cxn modelId="{1D7CC69D-0B4C-497A-BD7A-1408DF05F320}" type="presParOf" srcId="{71045F8C-00FA-488E-A7BD-E2E6753D979D}" destId="{AA41A67C-3D3F-4AE9-9E0F-5D7F7BB2E741}" srcOrd="22" destOrd="0" presId="urn:microsoft.com/office/officeart/2005/8/layout/target3"/>
    <dgm:cxn modelId="{AB3F4B14-402B-4901-9C06-3D970D363BA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VY_52_INOVACE_02_Země ve vesmíru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Země ve vesmíru 2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231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721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399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534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617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928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927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520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460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067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565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0B4E5-054F-49C1-8466-467889859778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05AC5-CA4C-410A-A6EA-ECBDD5DE5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63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57574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76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PROVĚŘENÍ ZNALOSTÍ ŽÁKŮ</a:t>
            </a:r>
          </a:p>
          <a:p>
            <a:r>
              <a:rPr lang="cs-CZ" smtClean="0"/>
              <a:t>INOVACE</a:t>
            </a:r>
            <a:r>
              <a:rPr lang="cs-CZ" smtClean="0"/>
              <a:t>: MATERIÁL JE VHODNÝ PRO ŽÁKY S INTEGRACÍ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100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ZEMĚ VE VESMÍRU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OPAKOVÁNÍ</a:t>
            </a:r>
            <a:endParaRPr lang="cs-CZ" sz="7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664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OTÁZKA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sz="4000" b="1" dirty="0" smtClean="0"/>
              <a:t>NAPIŠ PLANETY SLUNEČNÍ SOUSTAVY.</a:t>
            </a:r>
          </a:p>
          <a:p>
            <a:pPr marL="0" indent="0">
              <a:buNone/>
            </a:pPr>
            <a:r>
              <a:rPr lang="cs-CZ" sz="4000" dirty="0" smtClean="0"/>
              <a:t>ZAČNI PLANETOU, KTERÁ JE NEJBLÍŽE KE SLUNCI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C:\Users\Hronková\AppData\Local\Microsoft\Windows\Temporary Internet Files\Content.IE5\94E8U9W1\MC9000831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7488" y="3091884"/>
            <a:ext cx="3090936" cy="306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270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OTÁZKA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sz="4000" b="1" dirty="0" smtClean="0"/>
              <a:t>    KTERÁ VĚTA JE SPRÁVNĚ?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ZEMĚ OBÍHÁ KOLEM MĚSÍCE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ZEMĚ OBÍHÁ KOLEM SLUNCE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SLUNCE OBÍHÁ KOLEM ZEMĚ</a:t>
            </a:r>
            <a:endParaRPr lang="cs-CZ" dirty="0"/>
          </a:p>
        </p:txBody>
      </p:sp>
      <p:pic>
        <p:nvPicPr>
          <p:cNvPr id="6148" name="Picture 4" descr="C:\Users\Hronková\AppData\Local\Microsoft\Windows\Temporary Internet Files\Content.IE5\QLUUQTZ3\MP9004308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41637"/>
            <a:ext cx="2562250" cy="187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383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OTÁZKA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 NAPIŠ 3 RŮZNÉ INFORMACE O    MĚSÍCI</a:t>
            </a:r>
            <a:endParaRPr lang="cs-CZ" sz="4800" b="1" dirty="0"/>
          </a:p>
        </p:txBody>
      </p:sp>
      <p:pic>
        <p:nvPicPr>
          <p:cNvPr id="5124" name="Picture 4" descr="C:\Users\Hronková\AppData\Local\Microsoft\Windows\Temporary Internet Files\Content.IE5\94E8U9W1\MP9004387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84094"/>
            <a:ext cx="3079898" cy="2887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5561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OTÁZKA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DOPLŇ SPRÁVNÁ JMÉNA KOSMONAUTŮ</a:t>
            </a:r>
          </a:p>
          <a:p>
            <a:pPr marL="0" indent="0">
              <a:buNone/>
            </a:pPr>
            <a:r>
              <a:rPr lang="cs-CZ" dirty="0" smtClean="0"/>
              <a:t>A/ PRVNÍ ČLOVĚK VE VESMÍRU</a:t>
            </a:r>
          </a:p>
          <a:p>
            <a:pPr marL="0" indent="0">
              <a:buNone/>
            </a:pPr>
            <a:r>
              <a:rPr lang="cs-CZ" dirty="0" smtClean="0"/>
              <a:t>B/ PRVNÍ ČLOVĚK NA MĚSÍCI</a:t>
            </a:r>
          </a:p>
          <a:p>
            <a:pPr marL="0" indent="0">
              <a:buNone/>
            </a:pPr>
            <a:r>
              <a:rPr lang="cs-CZ" dirty="0" smtClean="0"/>
              <a:t>C/ PRVNÍ ČESKOSLOVENSKÝ KOSMONAUT</a:t>
            </a:r>
          </a:p>
          <a:p>
            <a:endParaRPr lang="cs-CZ" dirty="0"/>
          </a:p>
        </p:txBody>
      </p:sp>
      <p:pic>
        <p:nvPicPr>
          <p:cNvPr id="4099" name="Picture 3" descr="C:\Users\Hronková\AppData\Local\Microsoft\Windows\Temporary Internet Files\Content.IE5\QLUUQTZ3\MC900297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61048"/>
            <a:ext cx="1849437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65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OTÁZKA Č.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C0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CO JE PŘÍČINOU STŘÍDÁNÍ DNE A NOCI?</a:t>
            </a:r>
            <a:endParaRPr lang="cs-CZ" sz="4800" b="1" dirty="0"/>
          </a:p>
        </p:txBody>
      </p:sp>
      <p:pic>
        <p:nvPicPr>
          <p:cNvPr id="3074" name="Picture 2" descr="C:\Users\Hronková\AppData\Local\Microsoft\Windows\Temporary Internet Files\Content.IE5\3I3S3Y5J\MP9001491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20888"/>
            <a:ext cx="24447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823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OTÁZKA Č. 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4000" b="1" dirty="0" smtClean="0"/>
              <a:t>NAPIŠ ODPOVĚĎ ANO – NE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PŘITAŽLIVÁ SÍLA ZEMĚ JE GRAVITAČNÍ SÍLA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GRAVITAČNÍ SÍLA PŮSOBÍ POUZE NA KOVOVÉ PŘEDMĚTY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ČÍM JSEM OD ZEMĚ DÁL, TÍM JE PŘITAŽLIVÁ SÍLA ZEMĚ VĚTŠÍ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461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OTÁZKA Č. 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5400" b="1" dirty="0" smtClean="0"/>
              <a:t>ATMOSFÉRA JE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NAUKA O POČASÍ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VZDUŠNÝ OBAL ZEMĚ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NAUKA  O VODSTVU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43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OTÁZKA Č. 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CO ZPŮSOBUJE STŘÍDÁNÍ ROČNÍCH OBDOBÍ?</a:t>
            </a:r>
            <a:endParaRPr lang="cs-CZ" sz="3600" b="1" dirty="0"/>
          </a:p>
        </p:txBody>
      </p:sp>
      <p:pic>
        <p:nvPicPr>
          <p:cNvPr id="2051" name="Picture 3" descr="C:\Users\Hronková\AppData\Local\Microsoft\Windows\Temporary Internet Files\Content.IE5\3I3S3Y5J\MP9001815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563813"/>
            <a:ext cx="2309813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ronková\AppData\Local\Microsoft\Windows\Temporary Internet Files\Content.IE5\M7201JMJ\MP90018514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68960"/>
            <a:ext cx="3657600" cy="2481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30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OTÁZKA Č. 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VE KTERÉM ROČNÍM OBDOBÍ JSOU NEJDELŠÍ NOCI A NEJKRATŠÍ DNY ?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62776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OTÁZKA Č.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sz="6000" b="1" dirty="0" smtClean="0"/>
              <a:t>NAPIŠ NÁZVY VŠECH SVĚTADÍLŮ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Hronková\AppData\Local\Microsoft\Windows\Temporary Internet Files\Content.IE5\QLUUQTZ3\MC9004136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2888" y="2644775"/>
            <a:ext cx="2786062" cy="343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7125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7766"/>
            <a:ext cx="8229600" cy="2096254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6000" dirty="0" smtClean="0"/>
              <a:t>GRATULUJI KE ZVLÁDNUTÍ TESTU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Hronková\AppData\Local\Microsoft\Windows\Temporary Internet Files\Content.IE5\QLUUQTZ3\MC90044042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956" y="2234020"/>
            <a:ext cx="4069396" cy="3355219"/>
          </a:xfrm>
          <a:prstGeom prst="rect">
            <a:avLst/>
          </a:prstGeom>
          <a:solidFill>
            <a:srgbClr val="FFC000"/>
          </a:solidFill>
        </p:spPr>
      </p:pic>
    </p:spTree>
    <p:extLst>
      <p:ext uri="{BB962C8B-B14F-4D97-AF65-F5344CB8AC3E}">
        <p14:creationId xmlns:p14="http://schemas.microsoft.com/office/powerpoint/2010/main" val="348770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8367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259</Words>
  <Application>Microsoft Office PowerPoint</Application>
  <PresentationFormat>Předvádění na obrazovce (4:3)</PresentationFormat>
  <Paragraphs>49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ZEMĚ VE VESMÍRU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OTÁZKA Č. 9</vt:lpstr>
      <vt:lpstr>OTÁZKA Č. 10</vt:lpstr>
      <vt:lpstr>GRATULUJI KE ZVLÁDNUTÍ TESTU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7</cp:revision>
  <dcterms:created xsi:type="dcterms:W3CDTF">2012-01-11T17:27:05Z</dcterms:created>
  <dcterms:modified xsi:type="dcterms:W3CDTF">2012-01-11T19:54:34Z</dcterms:modified>
</cp:coreProperties>
</file>