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0" r:id="rId2"/>
    <p:sldId id="256" r:id="rId3"/>
    <p:sldId id="257" r:id="rId4"/>
    <p:sldId id="275" r:id="rId5"/>
    <p:sldId id="276" r:id="rId6"/>
    <p:sldId id="271" r:id="rId7"/>
    <p:sldId id="282" r:id="rId8"/>
    <p:sldId id="259" r:id="rId9"/>
    <p:sldId id="274" r:id="rId10"/>
    <p:sldId id="260" r:id="rId11"/>
    <p:sldId id="261" r:id="rId12"/>
    <p:sldId id="264" r:id="rId13"/>
    <p:sldId id="281" r:id="rId14"/>
    <p:sldId id="262" r:id="rId15"/>
    <p:sldId id="265" r:id="rId16"/>
    <p:sldId id="258" r:id="rId17"/>
    <p:sldId id="269" r:id="rId18"/>
    <p:sldId id="278" r:id="rId19"/>
    <p:sldId id="263" r:id="rId20"/>
    <p:sldId id="272" r:id="rId21"/>
    <p:sldId id="273" r:id="rId22"/>
    <p:sldId id="285" r:id="rId23"/>
    <p:sldId id="284" r:id="rId24"/>
    <p:sldId id="286" r:id="rId25"/>
    <p:sldId id="287" r:id="rId26"/>
    <p:sldId id="288" r:id="rId27"/>
    <p:sldId id="277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-154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7EF46-E9DF-4AAB-84EC-81E3F33052C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780354-56B4-4661-A4E6-5674737063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7EF46-E9DF-4AAB-84EC-81E3F33052C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780354-56B4-4661-A4E6-5674737063BC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7EF46-E9DF-4AAB-84EC-81E3F33052C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780354-56B4-4661-A4E6-5674737063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7EF46-E9DF-4AAB-84EC-81E3F33052C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780354-56B4-4661-A4E6-5674737063B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7EF46-E9DF-4AAB-84EC-81E3F33052C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780354-56B4-4661-A4E6-5674737063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7EF46-E9DF-4AAB-84EC-81E3F33052C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780354-56B4-4661-A4E6-5674737063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7EF46-E9DF-4AAB-84EC-81E3F33052C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780354-56B4-4661-A4E6-5674737063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7EF46-E9DF-4AAB-84EC-81E3F33052C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780354-56B4-4661-A4E6-5674737063BC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7EF46-E9DF-4AAB-84EC-81E3F33052C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780354-56B4-4661-A4E6-5674737063B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7EF46-E9DF-4AAB-84EC-81E3F33052C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780354-56B4-4661-A4E6-5674737063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7EF46-E9DF-4AAB-84EC-81E3F33052C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780354-56B4-4661-A4E6-5674737063BC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4647EF46-E9DF-4AAB-84EC-81E3F33052C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8D780354-56B4-4661-A4E6-5674737063B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3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8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0" y="1340768"/>
            <a:ext cx="9144000" cy="792088"/>
          </a:xfrm>
        </p:spPr>
        <p:txBody>
          <a:bodyPr/>
          <a:lstStyle/>
          <a:p>
            <a:pPr algn="ctr" eaLnBrk="1" hangingPunct="1"/>
            <a:r>
              <a:rPr lang="cs-CZ" sz="2400" i="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Základní škola a Mateřská škola Choustník, okres Tábor</a:t>
            </a:r>
          </a:p>
        </p:txBody>
      </p:sp>
      <p:pic>
        <p:nvPicPr>
          <p:cNvPr id="307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076" name="TextovéPole 1"/>
          <p:cNvSpPr txBox="1">
            <a:spLocks noChangeArrowheads="1"/>
          </p:cNvSpPr>
          <p:nvPr/>
        </p:nvSpPr>
        <p:spPr bwMode="auto">
          <a:xfrm>
            <a:off x="0" y="3184525"/>
            <a:ext cx="91440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200" b="1" dirty="0" smtClean="0">
                <a:cs typeface="Arial" charset="0"/>
              </a:rPr>
              <a:t>VY_32_Inovace_52_Welcome to London 1</a:t>
            </a:r>
            <a:endParaRPr lang="cs-CZ" sz="3200" b="1" dirty="0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93220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WELCOME TO LONDON 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>
                <a:solidFill>
                  <a:srgbClr val="002060"/>
                </a:solidFill>
              </a:rPr>
              <a:t>The</a:t>
            </a:r>
            <a:r>
              <a:rPr lang="cs-CZ" sz="3200" dirty="0" smtClean="0">
                <a:solidFill>
                  <a:srgbClr val="002060"/>
                </a:solidFill>
              </a:rPr>
              <a:t> Tower</a:t>
            </a:r>
          </a:p>
          <a:p>
            <a:r>
              <a:rPr lang="cs-CZ" sz="3200" dirty="0" err="1" smtClean="0">
                <a:solidFill>
                  <a:srgbClr val="002060"/>
                </a:solidFill>
              </a:rPr>
              <a:t>The</a:t>
            </a:r>
            <a:r>
              <a:rPr lang="cs-CZ" sz="3200" dirty="0" smtClean="0">
                <a:solidFill>
                  <a:srgbClr val="002060"/>
                </a:solidFill>
              </a:rPr>
              <a:t> Tower </a:t>
            </a:r>
            <a:r>
              <a:rPr lang="cs-CZ" sz="3200" dirty="0" err="1" smtClean="0">
                <a:solidFill>
                  <a:srgbClr val="002060"/>
                </a:solidFill>
              </a:rPr>
              <a:t>Bridge</a:t>
            </a:r>
            <a:endParaRPr lang="cs-CZ" sz="32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8940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Tower </a:t>
            </a:r>
            <a:r>
              <a:rPr lang="cs-CZ" dirty="0" err="1" smtClean="0"/>
              <a:t>of</a:t>
            </a:r>
            <a:r>
              <a:rPr lang="cs-CZ" dirty="0" smtClean="0"/>
              <a:t> London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833563"/>
            <a:ext cx="7632848" cy="43317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27821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700808"/>
            <a:ext cx="8712967" cy="4968552"/>
          </a:xfrm>
        </p:spPr>
        <p:txBody>
          <a:bodyPr>
            <a:normAutofit lnSpcReduction="10000"/>
          </a:bodyPr>
          <a:lstStyle/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r>
              <a:rPr lang="en-US" sz="2800" b="1" dirty="0" smtClean="0"/>
              <a:t>The </a:t>
            </a:r>
            <a:r>
              <a:rPr lang="en-US" sz="2800" b="1" dirty="0"/>
              <a:t>Tower of London covers an area of 18 acres and its magnificent architecture covers almost all the styles which have flourished in England</a:t>
            </a:r>
            <a:r>
              <a:rPr lang="en-US" sz="2800" b="1" dirty="0" smtClean="0"/>
              <a:t>.</a:t>
            </a:r>
            <a:endParaRPr lang="cs-CZ" sz="2800" b="1" dirty="0" smtClean="0"/>
          </a:p>
          <a:p>
            <a:endParaRPr lang="cs-CZ" sz="2800" b="1" dirty="0" smtClean="0"/>
          </a:p>
          <a:p>
            <a:r>
              <a:rPr lang="en-US" sz="2800" b="1" dirty="0" smtClean="0"/>
              <a:t> </a:t>
            </a:r>
            <a:r>
              <a:rPr lang="en-US" sz="2800" b="1" dirty="0"/>
              <a:t>Although the Tower is no longer a place of great military strength it has in time past been a fortress, a palace, and a prison. </a:t>
            </a:r>
            <a:endParaRPr lang="en-US" sz="2800" dirty="0"/>
          </a:p>
          <a:p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/>
              <a:t>Tower</a:t>
            </a:r>
            <a:br>
              <a:rPr lang="cs-CZ" dirty="0"/>
            </a:b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764704"/>
            <a:ext cx="3168352" cy="24249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45858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2963" y="571500"/>
            <a:ext cx="7458075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42207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67833" y="2544116"/>
            <a:ext cx="7408333" cy="3981227"/>
          </a:xfrm>
        </p:spPr>
        <p:txBody>
          <a:bodyPr/>
          <a:lstStyle/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smtClean="0"/>
              <a:t>Tower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oldest</a:t>
            </a:r>
            <a:r>
              <a:rPr lang="cs-CZ" b="1" dirty="0" smtClean="0"/>
              <a:t> </a:t>
            </a:r>
            <a:r>
              <a:rPr lang="cs-CZ" b="1" dirty="0" err="1" smtClean="0"/>
              <a:t>building</a:t>
            </a:r>
            <a:r>
              <a:rPr lang="cs-CZ" b="1" dirty="0" smtClean="0"/>
              <a:t> in London. </a:t>
            </a:r>
            <a:r>
              <a:rPr lang="cs-CZ" b="1" dirty="0" err="1" smtClean="0"/>
              <a:t>It</a:t>
            </a:r>
            <a:r>
              <a:rPr lang="cs-CZ" b="1" dirty="0" smtClean="0"/>
              <a:t> </a:t>
            </a:r>
            <a:r>
              <a:rPr lang="cs-CZ" b="1" dirty="0" err="1" smtClean="0"/>
              <a:t>was</a:t>
            </a:r>
            <a:r>
              <a:rPr lang="cs-CZ" b="1" dirty="0" smtClean="0"/>
              <a:t> </a:t>
            </a:r>
            <a:r>
              <a:rPr lang="cs-CZ" b="1" dirty="0" err="1" smtClean="0"/>
              <a:t>originally</a:t>
            </a:r>
            <a:r>
              <a:rPr lang="cs-CZ" b="1" dirty="0" smtClean="0"/>
              <a:t> a </a:t>
            </a:r>
            <a:r>
              <a:rPr lang="cs-CZ" b="1" dirty="0" err="1" smtClean="0"/>
              <a:t>royal</a:t>
            </a:r>
            <a:r>
              <a:rPr lang="cs-CZ" b="1" dirty="0" smtClean="0"/>
              <a:t> residence.</a:t>
            </a:r>
          </a:p>
          <a:p>
            <a:r>
              <a:rPr lang="cs-CZ" dirty="0" err="1" smtClean="0"/>
              <a:t>Nawadays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smtClean="0"/>
              <a:t>has many </a:t>
            </a:r>
            <a:r>
              <a:rPr lang="cs-CZ" dirty="0" err="1" smtClean="0"/>
              <a:t>important</a:t>
            </a:r>
            <a:r>
              <a:rPr lang="cs-CZ" dirty="0" smtClean="0"/>
              <a:t> </a:t>
            </a:r>
            <a:r>
              <a:rPr lang="cs-CZ" dirty="0" err="1" smtClean="0"/>
              <a:t>buildings</a:t>
            </a:r>
            <a:r>
              <a:rPr lang="cs-CZ" dirty="0" smtClean="0"/>
              <a:t> to </a:t>
            </a:r>
            <a:r>
              <a:rPr lang="cs-CZ" dirty="0" err="1" smtClean="0"/>
              <a:t>explore</a:t>
            </a:r>
            <a:r>
              <a:rPr lang="cs-CZ" dirty="0" smtClean="0"/>
              <a:t> and </a:t>
            </a:r>
            <a:r>
              <a:rPr lang="cs-CZ" dirty="0" err="1" smtClean="0"/>
              <a:t>special</a:t>
            </a:r>
            <a:r>
              <a:rPr lang="cs-CZ" dirty="0" smtClean="0"/>
              <a:t> </a:t>
            </a:r>
            <a:r>
              <a:rPr lang="cs-CZ" dirty="0" err="1" smtClean="0"/>
              <a:t>events</a:t>
            </a:r>
            <a:r>
              <a:rPr lang="cs-CZ" dirty="0" smtClean="0"/>
              <a:t> to </a:t>
            </a:r>
            <a:r>
              <a:rPr lang="cs-CZ" dirty="0" err="1" smtClean="0"/>
              <a:t>take</a:t>
            </a:r>
            <a:r>
              <a:rPr lang="cs-CZ" dirty="0" smtClean="0"/>
              <a:t> part in.</a:t>
            </a:r>
          </a:p>
          <a:p>
            <a:r>
              <a:rPr lang="cs-CZ" dirty="0" err="1" smtClean="0"/>
              <a:t>Thousands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tourists</a:t>
            </a:r>
            <a:r>
              <a:rPr lang="cs-CZ" dirty="0" smtClean="0"/>
              <a:t> </a:t>
            </a:r>
            <a:r>
              <a:rPr lang="cs-CZ" dirty="0" err="1" smtClean="0"/>
              <a:t>come</a:t>
            </a:r>
            <a:r>
              <a:rPr lang="cs-CZ" dirty="0" smtClean="0"/>
              <a:t> to </a:t>
            </a:r>
            <a:r>
              <a:rPr lang="cs-CZ" dirty="0" err="1" smtClean="0"/>
              <a:t>see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Crown</a:t>
            </a:r>
            <a:r>
              <a:rPr lang="cs-CZ" dirty="0" smtClean="0"/>
              <a:t> </a:t>
            </a:r>
            <a:r>
              <a:rPr lang="cs-CZ" dirty="0" err="1" smtClean="0"/>
              <a:t>Jewels</a:t>
            </a:r>
            <a:r>
              <a:rPr lang="cs-CZ" dirty="0" smtClean="0"/>
              <a:t>, </a:t>
            </a:r>
            <a:r>
              <a:rPr lang="cs-CZ" dirty="0" err="1" smtClean="0"/>
              <a:t>armouries</a:t>
            </a:r>
            <a:r>
              <a:rPr lang="cs-CZ" dirty="0" smtClean="0"/>
              <a:t>, </a:t>
            </a:r>
            <a:r>
              <a:rPr lang="cs-CZ" dirty="0" err="1" smtClean="0"/>
              <a:t>different</a:t>
            </a:r>
            <a:r>
              <a:rPr lang="cs-CZ" dirty="0" smtClean="0"/>
              <a:t> </a:t>
            </a:r>
            <a:r>
              <a:rPr lang="cs-CZ" dirty="0" err="1" smtClean="0"/>
              <a:t>relics</a:t>
            </a:r>
            <a:r>
              <a:rPr lang="cs-CZ" dirty="0" smtClean="0"/>
              <a:t> and </a:t>
            </a:r>
            <a:r>
              <a:rPr lang="cs-CZ" dirty="0" err="1" smtClean="0"/>
              <a:t>learn</a:t>
            </a:r>
            <a:r>
              <a:rPr lang="cs-CZ" dirty="0" smtClean="0"/>
              <a:t> more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British</a:t>
            </a:r>
            <a:r>
              <a:rPr lang="cs-CZ" dirty="0" smtClean="0"/>
              <a:t> </a:t>
            </a:r>
            <a:r>
              <a:rPr lang="cs-CZ" dirty="0" err="1" smtClean="0"/>
              <a:t>history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35956"/>
            <a:ext cx="4680520" cy="2808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32656"/>
            <a:ext cx="3217990" cy="18245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09920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Middle</a:t>
            </a:r>
            <a:r>
              <a:rPr lang="cs-CZ" dirty="0" smtClean="0"/>
              <a:t> Tower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772816"/>
            <a:ext cx="6096000" cy="457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25395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White</a:t>
            </a:r>
            <a:r>
              <a:rPr lang="cs-CZ" dirty="0" smtClean="0"/>
              <a:t>  Tower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833563"/>
            <a:ext cx="2880320" cy="23155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933056"/>
            <a:ext cx="2664296" cy="20578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853453"/>
            <a:ext cx="3960440" cy="3190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97089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2348880"/>
            <a:ext cx="8712967" cy="3777283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White</a:t>
            </a:r>
            <a:r>
              <a:rPr lang="cs-CZ" dirty="0" smtClean="0"/>
              <a:t> Tower </a:t>
            </a:r>
            <a:r>
              <a:rPr lang="cs-CZ" dirty="0" err="1" smtClean="0"/>
              <a:t>marks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start 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Tower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London´s</a:t>
            </a:r>
            <a:r>
              <a:rPr lang="cs-CZ" dirty="0" smtClean="0"/>
              <a:t> </a:t>
            </a:r>
            <a:r>
              <a:rPr lang="cs-CZ" dirty="0" err="1" smtClean="0"/>
              <a:t>history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err="1" smtClean="0"/>
              <a:t>Today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contains</a:t>
            </a:r>
            <a:r>
              <a:rPr lang="cs-CZ" dirty="0" smtClean="0"/>
              <a:t> a </a:t>
            </a:r>
            <a:r>
              <a:rPr lang="cs-CZ" dirty="0" err="1" smtClean="0"/>
              <a:t>Royal</a:t>
            </a:r>
            <a:r>
              <a:rPr lang="cs-CZ" dirty="0" smtClean="0"/>
              <a:t> </a:t>
            </a:r>
            <a:r>
              <a:rPr lang="cs-CZ" dirty="0" err="1" smtClean="0"/>
              <a:t>Armouries´exhibition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armour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kings</a:t>
            </a:r>
            <a:r>
              <a:rPr lang="cs-CZ" dirty="0" smtClean="0"/>
              <a:t> and </a:t>
            </a:r>
            <a:r>
              <a:rPr lang="cs-CZ" dirty="0" err="1" smtClean="0"/>
              <a:t>instruments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torture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                                   </a:t>
            </a:r>
            <a:r>
              <a:rPr lang="cs-CZ" dirty="0" err="1" smtClean="0">
                <a:solidFill>
                  <a:srgbClr val="FFFF00"/>
                </a:solidFill>
              </a:rPr>
              <a:t>The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White</a:t>
            </a:r>
            <a:r>
              <a:rPr lang="cs-CZ" dirty="0" smtClean="0">
                <a:solidFill>
                  <a:srgbClr val="FFFF00"/>
                </a:solidFill>
              </a:rPr>
              <a:t> Tower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211" y="287790"/>
            <a:ext cx="3888432" cy="2277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04099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White</a:t>
            </a:r>
            <a:r>
              <a:rPr lang="cs-CZ" dirty="0"/>
              <a:t> Tower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168860"/>
            <a:ext cx="3816423" cy="426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2511" y="332656"/>
            <a:ext cx="3240360" cy="2643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2656" y="3433014"/>
            <a:ext cx="4267200" cy="3190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03359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err="1" smtClean="0"/>
              <a:t>Jewel</a:t>
            </a:r>
            <a:r>
              <a:rPr lang="cs-CZ" dirty="0" smtClean="0"/>
              <a:t> House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393924"/>
            <a:ext cx="5184576" cy="3190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4941162"/>
            <a:ext cx="1872208" cy="17687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3560" y="836712"/>
            <a:ext cx="2044765" cy="2819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2361" y="3930198"/>
            <a:ext cx="2090737" cy="2779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45275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Tower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852936"/>
            <a:ext cx="4968552" cy="3312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844824"/>
            <a:ext cx="2528948" cy="3312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25658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700808"/>
            <a:ext cx="8712967" cy="4425355"/>
          </a:xfrm>
        </p:spPr>
        <p:txBody>
          <a:bodyPr>
            <a:normAutofit/>
          </a:bodyPr>
          <a:lstStyle/>
          <a:p>
            <a:endParaRPr lang="cs-CZ" b="1" dirty="0" smtClean="0"/>
          </a:p>
          <a:p>
            <a:endParaRPr lang="cs-CZ" b="1" dirty="0"/>
          </a:p>
          <a:p>
            <a:r>
              <a:rPr lang="en-US" sz="2800" b="1" dirty="0" smtClean="0"/>
              <a:t>The </a:t>
            </a:r>
            <a:r>
              <a:rPr lang="en-US" sz="2800" b="1" dirty="0"/>
              <a:t>History of the Tower of London is great, bloody and cruel and the Salt Tower has its part to play in its story. </a:t>
            </a:r>
            <a:endParaRPr lang="cs-CZ" sz="2800" b="1" dirty="0" smtClean="0"/>
          </a:p>
          <a:p>
            <a:pPr marL="0" indent="0">
              <a:buNone/>
            </a:pPr>
            <a:endParaRPr lang="cs-CZ" sz="2800" b="1" dirty="0" smtClean="0"/>
          </a:p>
          <a:p>
            <a:r>
              <a:rPr lang="en-US" sz="2800" b="1" dirty="0" smtClean="0"/>
              <a:t>Salt </a:t>
            </a:r>
            <a:r>
              <a:rPr lang="en-US" sz="2800" b="1" dirty="0"/>
              <a:t>Tower is just one of the 21 towers which, together, form the Tower of London castle complex. </a:t>
            </a:r>
            <a:endParaRPr lang="cs-CZ" sz="2800" b="1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/>
              <a:t>The</a:t>
            </a:r>
            <a:r>
              <a:rPr lang="cs-CZ" dirty="0"/>
              <a:t> Salt Tower</a:t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3112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               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SALT TOWER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9" y="188640"/>
            <a:ext cx="2592288" cy="2808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88640"/>
            <a:ext cx="2420811" cy="29976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005064"/>
            <a:ext cx="2592288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23529" y="3105835"/>
            <a:ext cx="6840759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/>
              <a:t>The Salt Tower was built by King Henry III between 1238 </a:t>
            </a:r>
            <a:r>
              <a:rPr lang="en-US" sz="2800" b="1" dirty="0" smtClean="0"/>
              <a:t>– 1272</a:t>
            </a:r>
            <a:r>
              <a:rPr lang="cs-CZ" sz="2800" b="1" dirty="0" smtClean="0"/>
              <a:t>.</a:t>
            </a:r>
            <a:endParaRPr 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2099368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Tower</a:t>
            </a:r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484784"/>
            <a:ext cx="6635998" cy="49217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96949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2675466"/>
            <a:ext cx="8784975" cy="3993893"/>
          </a:xfrm>
        </p:spPr>
        <p:txBody>
          <a:bodyPr>
            <a:normAutofit lnSpcReduction="10000"/>
          </a:bodyPr>
          <a:lstStyle/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ONLY SO LONG AS THEY STAY , WILL THE WHITE TOWER STAND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	</a:t>
            </a:r>
            <a:r>
              <a:rPr lang="cs-CZ" sz="2800" b="1" dirty="0" err="1" smtClean="0">
                <a:solidFill>
                  <a:schemeClr val="tx1"/>
                </a:solidFill>
              </a:rPr>
              <a:t>For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over</a:t>
            </a:r>
            <a:r>
              <a:rPr lang="cs-CZ" sz="2800" b="1" dirty="0" smtClean="0">
                <a:solidFill>
                  <a:schemeClr val="tx1"/>
                </a:solidFill>
              </a:rPr>
              <a:t> 900 </a:t>
            </a:r>
            <a:r>
              <a:rPr lang="cs-CZ" sz="2800" b="1" dirty="0" err="1" smtClean="0">
                <a:solidFill>
                  <a:schemeClr val="tx1"/>
                </a:solidFill>
              </a:rPr>
              <a:t>years</a:t>
            </a:r>
            <a:r>
              <a:rPr lang="cs-CZ" sz="2800" b="1" dirty="0" smtClean="0">
                <a:solidFill>
                  <a:schemeClr val="tx1"/>
                </a:solidFill>
              </a:rPr>
              <a:t> these </a:t>
            </a:r>
            <a:r>
              <a:rPr lang="cs-CZ" sz="2800" b="1" dirty="0" err="1" smtClean="0">
                <a:solidFill>
                  <a:schemeClr val="tx1"/>
                </a:solidFill>
              </a:rPr>
              <a:t>unique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guardians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have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patrolled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The</a:t>
            </a:r>
            <a:r>
              <a:rPr lang="cs-CZ" sz="2800" b="1" dirty="0" smtClean="0">
                <a:solidFill>
                  <a:schemeClr val="tx1"/>
                </a:solidFill>
              </a:rPr>
              <a:t> Tower </a:t>
            </a:r>
            <a:r>
              <a:rPr lang="cs-CZ" sz="2800" b="1" dirty="0" err="1" smtClean="0">
                <a:solidFill>
                  <a:schemeClr val="tx1"/>
                </a:solidFill>
              </a:rPr>
              <a:t>of</a:t>
            </a:r>
            <a:r>
              <a:rPr lang="cs-CZ" sz="2800" b="1" dirty="0" smtClean="0">
                <a:solidFill>
                  <a:schemeClr val="tx1"/>
                </a:solidFill>
              </a:rPr>
              <a:t> London. Legend has </a:t>
            </a:r>
            <a:r>
              <a:rPr lang="cs-CZ" sz="2800" b="1" dirty="0" err="1" smtClean="0">
                <a:solidFill>
                  <a:schemeClr val="tx1"/>
                </a:solidFill>
              </a:rPr>
              <a:t>it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that</a:t>
            </a:r>
            <a:r>
              <a:rPr lang="cs-CZ" sz="2800" b="1" dirty="0" smtClean="0">
                <a:solidFill>
                  <a:schemeClr val="tx1"/>
                </a:solidFill>
              </a:rPr>
              <a:t> Charles II </a:t>
            </a:r>
            <a:r>
              <a:rPr lang="cs-CZ" sz="2800" b="1" dirty="0" err="1" smtClean="0">
                <a:solidFill>
                  <a:schemeClr val="tx1"/>
                </a:solidFill>
              </a:rPr>
              <a:t>was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told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that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if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the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ravens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left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the</a:t>
            </a:r>
            <a:r>
              <a:rPr lang="cs-CZ" sz="2800" b="1" dirty="0" smtClean="0">
                <a:solidFill>
                  <a:schemeClr val="tx1"/>
                </a:solidFill>
              </a:rPr>
              <a:t> Tower, </a:t>
            </a:r>
            <a:r>
              <a:rPr lang="cs-CZ" sz="2800" b="1" dirty="0" err="1" smtClean="0">
                <a:solidFill>
                  <a:schemeClr val="tx1"/>
                </a:solidFill>
              </a:rPr>
              <a:t>the</a:t>
            </a:r>
            <a:r>
              <a:rPr lang="cs-CZ" sz="2800" b="1" dirty="0" smtClean="0">
                <a:solidFill>
                  <a:schemeClr val="tx1"/>
                </a:solidFill>
              </a:rPr>
              <a:t> monarchy </a:t>
            </a:r>
            <a:r>
              <a:rPr lang="cs-CZ" sz="2800" b="1" dirty="0" err="1" smtClean="0">
                <a:solidFill>
                  <a:schemeClr val="tx1"/>
                </a:solidFill>
              </a:rPr>
              <a:t>would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fall</a:t>
            </a:r>
            <a:r>
              <a:rPr lang="cs-CZ" sz="2800" b="1" dirty="0" smtClean="0">
                <a:solidFill>
                  <a:schemeClr val="tx1"/>
                </a:solidFill>
              </a:rPr>
              <a:t>.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                                          </a:t>
            </a:r>
            <a:br>
              <a:rPr lang="cs-CZ" dirty="0" smtClean="0"/>
            </a:b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Ravens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219613"/>
            <a:ext cx="3960440" cy="2806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126466"/>
            <a:ext cx="3922216" cy="28785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53643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930432"/>
          </a:xfrm>
        </p:spPr>
        <p:txBody>
          <a:bodyPr/>
          <a:lstStyle/>
          <a:p>
            <a:r>
              <a:rPr lang="cs-CZ" dirty="0" err="1" smtClean="0"/>
              <a:t>Beefeaters</a:t>
            </a:r>
            <a:r>
              <a:rPr lang="cs-CZ" dirty="0" smtClean="0"/>
              <a:t> – </a:t>
            </a:r>
            <a:r>
              <a:rPr lang="cs-CZ" dirty="0" err="1" smtClean="0"/>
              <a:t>Yeomen</a:t>
            </a:r>
            <a:r>
              <a:rPr lang="cs-CZ" dirty="0" smtClean="0"/>
              <a:t> </a:t>
            </a:r>
            <a:r>
              <a:rPr lang="cs-CZ" dirty="0" err="1" smtClean="0"/>
              <a:t>Warders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4"/>
          </p:nvPr>
        </p:nvSpPr>
        <p:spPr>
          <a:xfrm>
            <a:off x="4645152" y="1772816"/>
            <a:ext cx="4319336" cy="4968552"/>
          </a:xfrm>
        </p:spPr>
        <p:txBody>
          <a:bodyPr>
            <a:normAutofit lnSpcReduction="10000"/>
          </a:bodyPr>
          <a:lstStyle/>
          <a:p>
            <a:endParaRPr lang="cs-CZ" sz="2800" b="1" dirty="0" smtClean="0">
              <a:solidFill>
                <a:schemeClr val="tx1"/>
              </a:solidFill>
            </a:endParaRPr>
          </a:p>
          <a:p>
            <a:endParaRPr lang="cs-CZ" sz="2800" b="1" dirty="0">
              <a:solidFill>
                <a:schemeClr val="tx1"/>
              </a:solidFill>
            </a:endParaRPr>
          </a:p>
          <a:p>
            <a:r>
              <a:rPr lang="cs-CZ" sz="2800" b="1" dirty="0" err="1" smtClean="0">
                <a:solidFill>
                  <a:schemeClr val="tx1"/>
                </a:solidFill>
              </a:rPr>
              <a:t>They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have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been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at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the</a:t>
            </a:r>
            <a:r>
              <a:rPr lang="cs-CZ" sz="2800" b="1" dirty="0" smtClean="0">
                <a:solidFill>
                  <a:schemeClr val="tx1"/>
                </a:solidFill>
              </a:rPr>
              <a:t> Tower </a:t>
            </a:r>
            <a:r>
              <a:rPr lang="cs-CZ" sz="2800" b="1" dirty="0" err="1" smtClean="0">
                <a:solidFill>
                  <a:schemeClr val="tx1"/>
                </a:solidFill>
              </a:rPr>
              <a:t>of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>
                <a:solidFill>
                  <a:schemeClr val="tx1"/>
                </a:solidFill>
              </a:rPr>
              <a:t>L</a:t>
            </a:r>
            <a:r>
              <a:rPr lang="cs-CZ" sz="2800" b="1" dirty="0" smtClean="0">
                <a:solidFill>
                  <a:schemeClr val="tx1"/>
                </a:solidFill>
              </a:rPr>
              <a:t>ondon </a:t>
            </a:r>
            <a:r>
              <a:rPr lang="cs-CZ" sz="2800" b="1" dirty="0" err="1" smtClean="0">
                <a:solidFill>
                  <a:schemeClr val="tx1"/>
                </a:solidFill>
              </a:rPr>
              <a:t>since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the</a:t>
            </a:r>
            <a:r>
              <a:rPr lang="cs-CZ" sz="2800" b="1" dirty="0" smtClean="0">
                <a:solidFill>
                  <a:schemeClr val="tx1"/>
                </a:solidFill>
              </a:rPr>
              <a:t> 14th </a:t>
            </a:r>
            <a:r>
              <a:rPr lang="cs-CZ" sz="2800" b="1" dirty="0" err="1" smtClean="0">
                <a:solidFill>
                  <a:schemeClr val="tx1"/>
                </a:solidFill>
              </a:rPr>
              <a:t>century</a:t>
            </a:r>
            <a:r>
              <a:rPr lang="cs-CZ" sz="2800" b="1" dirty="0" smtClean="0">
                <a:solidFill>
                  <a:schemeClr val="tx1"/>
                </a:solidFill>
              </a:rPr>
              <a:t>.</a:t>
            </a:r>
          </a:p>
          <a:p>
            <a:endParaRPr lang="cs-CZ" sz="2800" b="1" dirty="0" smtClean="0">
              <a:solidFill>
                <a:schemeClr val="tx1"/>
              </a:solidFill>
            </a:endParaRPr>
          </a:p>
          <a:p>
            <a:endParaRPr lang="cs-CZ" sz="2800" b="1" dirty="0" smtClean="0">
              <a:solidFill>
                <a:schemeClr val="tx1"/>
              </a:solidFill>
            </a:endParaRPr>
          </a:p>
          <a:p>
            <a:endParaRPr lang="cs-CZ" sz="2800" b="1" dirty="0">
              <a:solidFill>
                <a:schemeClr val="tx1"/>
              </a:solidFill>
            </a:endParaRPr>
          </a:p>
          <a:p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They</a:t>
            </a:r>
            <a:r>
              <a:rPr lang="cs-CZ" sz="2800" b="1" dirty="0" smtClean="0">
                <a:solidFill>
                  <a:schemeClr val="tx1"/>
                </a:solidFill>
              </a:rPr>
              <a:t> are </a:t>
            </a:r>
            <a:r>
              <a:rPr lang="cs-CZ" sz="2800" b="1" dirty="0" err="1" smtClean="0">
                <a:solidFill>
                  <a:schemeClr val="tx1"/>
                </a:solidFill>
              </a:rPr>
              <a:t>dressed</a:t>
            </a:r>
            <a:r>
              <a:rPr lang="cs-CZ" sz="2800" b="1" dirty="0" smtClean="0">
                <a:solidFill>
                  <a:schemeClr val="tx1"/>
                </a:solidFill>
              </a:rPr>
              <a:t> in </a:t>
            </a:r>
            <a:r>
              <a:rPr lang="cs-CZ" sz="2800" b="1" dirty="0" err="1" smtClean="0">
                <a:solidFill>
                  <a:schemeClr val="tx1"/>
                </a:solidFill>
              </a:rPr>
              <a:t>uniforms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from</a:t>
            </a:r>
            <a:r>
              <a:rPr lang="cs-CZ" sz="2800" b="1" dirty="0" smtClean="0">
                <a:solidFill>
                  <a:schemeClr val="tx1"/>
                </a:solidFill>
              </a:rPr>
              <a:t> Henry </a:t>
            </a:r>
            <a:r>
              <a:rPr lang="cs-CZ" sz="2800" b="1" dirty="0" err="1" smtClean="0">
                <a:solidFill>
                  <a:schemeClr val="tx1"/>
                </a:solidFill>
              </a:rPr>
              <a:t>VIII´s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time</a:t>
            </a:r>
            <a:r>
              <a:rPr lang="cs-CZ" sz="2800" b="1" dirty="0" smtClean="0">
                <a:solidFill>
                  <a:schemeClr val="tx1"/>
                </a:solidFill>
              </a:rPr>
              <a:t>. </a:t>
            </a:r>
          </a:p>
          <a:p>
            <a:endParaRPr lang="cs-CZ" sz="2800" b="1" dirty="0" smtClean="0">
              <a:solidFill>
                <a:schemeClr val="tx1"/>
              </a:solidFill>
            </a:endParaRPr>
          </a:p>
          <a:p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5153" y="1196752"/>
            <a:ext cx="3327979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847" y="3278171"/>
            <a:ext cx="2664296" cy="35643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66246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008112"/>
          </a:xfrm>
        </p:spPr>
        <p:txBody>
          <a:bodyPr/>
          <a:lstStyle/>
          <a:p>
            <a:r>
              <a:rPr lang="cs-CZ" dirty="0" err="1"/>
              <a:t>Beefeaters</a:t>
            </a:r>
            <a:r>
              <a:rPr lang="cs-CZ" dirty="0"/>
              <a:t> – </a:t>
            </a:r>
            <a:r>
              <a:rPr lang="cs-CZ" dirty="0" err="1"/>
              <a:t>Yeomen</a:t>
            </a:r>
            <a:r>
              <a:rPr lang="cs-CZ" dirty="0"/>
              <a:t> </a:t>
            </a:r>
            <a:r>
              <a:rPr lang="cs-CZ" dirty="0" err="1"/>
              <a:t>Warders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b="1" dirty="0" err="1">
                <a:solidFill>
                  <a:schemeClr val="tx1"/>
                </a:solidFill>
              </a:rPr>
              <a:t>Today</a:t>
            </a:r>
            <a:r>
              <a:rPr lang="cs-CZ" b="1" dirty="0">
                <a:solidFill>
                  <a:schemeClr val="tx1"/>
                </a:solidFill>
              </a:rPr>
              <a:t> </a:t>
            </a:r>
            <a:r>
              <a:rPr lang="cs-CZ" b="1" dirty="0" err="1">
                <a:solidFill>
                  <a:schemeClr val="tx1"/>
                </a:solidFill>
              </a:rPr>
              <a:t>they</a:t>
            </a:r>
            <a:r>
              <a:rPr lang="cs-CZ" b="1" dirty="0">
                <a:solidFill>
                  <a:schemeClr val="tx1"/>
                </a:solidFill>
              </a:rPr>
              <a:t> </a:t>
            </a:r>
            <a:r>
              <a:rPr lang="cs-CZ" b="1" dirty="0" err="1">
                <a:solidFill>
                  <a:schemeClr val="tx1"/>
                </a:solidFill>
              </a:rPr>
              <a:t>combine</a:t>
            </a:r>
            <a:r>
              <a:rPr lang="cs-CZ" b="1" dirty="0">
                <a:solidFill>
                  <a:schemeClr val="tx1"/>
                </a:solidFill>
              </a:rPr>
              <a:t> </a:t>
            </a:r>
            <a:r>
              <a:rPr lang="cs-CZ" b="1" dirty="0" err="1">
                <a:solidFill>
                  <a:schemeClr val="tx1"/>
                </a:solidFill>
              </a:rPr>
              <a:t>their</a:t>
            </a:r>
            <a:r>
              <a:rPr lang="cs-CZ" b="1" dirty="0">
                <a:solidFill>
                  <a:schemeClr val="tx1"/>
                </a:solidFill>
              </a:rPr>
              <a:t> </a:t>
            </a:r>
            <a:r>
              <a:rPr lang="cs-CZ" b="1" dirty="0" err="1">
                <a:solidFill>
                  <a:schemeClr val="tx1"/>
                </a:solidFill>
              </a:rPr>
              <a:t>traditional</a:t>
            </a:r>
            <a:r>
              <a:rPr lang="cs-CZ" b="1" dirty="0">
                <a:solidFill>
                  <a:schemeClr val="tx1"/>
                </a:solidFill>
              </a:rPr>
              <a:t> </a:t>
            </a:r>
            <a:r>
              <a:rPr lang="cs-CZ" b="1" dirty="0" err="1">
                <a:solidFill>
                  <a:schemeClr val="tx1"/>
                </a:solidFill>
              </a:rPr>
              <a:t>ceremonial</a:t>
            </a:r>
            <a:r>
              <a:rPr lang="cs-CZ" b="1" dirty="0">
                <a:solidFill>
                  <a:schemeClr val="tx1"/>
                </a:solidFill>
              </a:rPr>
              <a:t> role </a:t>
            </a:r>
            <a:r>
              <a:rPr lang="cs-CZ" b="1" dirty="0" err="1">
                <a:solidFill>
                  <a:schemeClr val="tx1"/>
                </a:solidFill>
              </a:rPr>
              <a:t>with</a:t>
            </a:r>
            <a:r>
              <a:rPr lang="cs-CZ" b="1" dirty="0">
                <a:solidFill>
                  <a:schemeClr val="tx1"/>
                </a:solidFill>
              </a:rPr>
              <a:t> </a:t>
            </a:r>
            <a:r>
              <a:rPr lang="cs-CZ" b="1" dirty="0" err="1">
                <a:solidFill>
                  <a:schemeClr val="tx1"/>
                </a:solidFill>
              </a:rPr>
              <a:t>that</a:t>
            </a:r>
            <a:r>
              <a:rPr lang="cs-CZ" b="1" dirty="0">
                <a:solidFill>
                  <a:schemeClr val="tx1"/>
                </a:solidFill>
              </a:rPr>
              <a:t> </a:t>
            </a:r>
            <a:r>
              <a:rPr lang="cs-CZ" b="1" dirty="0" err="1">
                <a:solidFill>
                  <a:schemeClr val="tx1"/>
                </a:solidFill>
              </a:rPr>
              <a:t>of</a:t>
            </a:r>
            <a:r>
              <a:rPr lang="cs-CZ" b="1" dirty="0">
                <a:solidFill>
                  <a:schemeClr val="tx1"/>
                </a:solidFill>
              </a:rPr>
              <a:t> </a:t>
            </a:r>
            <a:r>
              <a:rPr lang="cs-CZ" b="1" dirty="0" err="1">
                <a:solidFill>
                  <a:schemeClr val="tx1"/>
                </a:solidFill>
              </a:rPr>
              <a:t>tourist</a:t>
            </a:r>
            <a:r>
              <a:rPr lang="cs-CZ" b="1" dirty="0">
                <a:solidFill>
                  <a:schemeClr val="tx1"/>
                </a:solidFill>
              </a:rPr>
              <a:t> </a:t>
            </a:r>
            <a:r>
              <a:rPr lang="cs-CZ" b="1" dirty="0" err="1">
                <a:solidFill>
                  <a:schemeClr val="tx1"/>
                </a:solidFill>
              </a:rPr>
              <a:t>guide</a:t>
            </a:r>
            <a:r>
              <a:rPr lang="cs-CZ" b="1" dirty="0">
                <a:solidFill>
                  <a:schemeClr val="tx1"/>
                </a:solidFill>
              </a:rPr>
              <a:t>.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19" y="836712"/>
            <a:ext cx="4105275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30417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err="1" smtClean="0"/>
              <a:t>The</a:t>
            </a:r>
            <a:r>
              <a:rPr lang="cs-CZ" dirty="0" smtClean="0"/>
              <a:t> Tower </a:t>
            </a:r>
            <a:r>
              <a:rPr lang="cs-CZ" dirty="0" err="1" smtClean="0"/>
              <a:t>Bridge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3" y="3667124"/>
            <a:ext cx="3850494" cy="24981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3" y="1273966"/>
            <a:ext cx="3706479" cy="23155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431725"/>
            <a:ext cx="4673319" cy="37335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06875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>
                <a:solidFill>
                  <a:schemeClr val="tx1"/>
                </a:solidFill>
              </a:rPr>
              <a:t>The</a:t>
            </a:r>
            <a:r>
              <a:rPr lang="cs-CZ" b="1" dirty="0">
                <a:solidFill>
                  <a:schemeClr val="tx1"/>
                </a:solidFill>
              </a:rPr>
              <a:t> </a:t>
            </a:r>
            <a:r>
              <a:rPr lang="cs-CZ" b="1" dirty="0" err="1">
                <a:solidFill>
                  <a:schemeClr val="tx1"/>
                </a:solidFill>
              </a:rPr>
              <a:t>historic</a:t>
            </a:r>
            <a:r>
              <a:rPr lang="cs-CZ" b="1" dirty="0">
                <a:solidFill>
                  <a:schemeClr val="tx1"/>
                </a:solidFill>
              </a:rPr>
              <a:t>  Tower </a:t>
            </a:r>
            <a:r>
              <a:rPr lang="cs-CZ" b="1" dirty="0" err="1">
                <a:solidFill>
                  <a:schemeClr val="tx1"/>
                </a:solidFill>
              </a:rPr>
              <a:t>Bridge</a:t>
            </a:r>
            <a:r>
              <a:rPr lang="cs-CZ" b="1" dirty="0">
                <a:solidFill>
                  <a:schemeClr val="tx1"/>
                </a:solidFill>
              </a:rPr>
              <a:t> </a:t>
            </a:r>
            <a:r>
              <a:rPr lang="cs-CZ" b="1" dirty="0" err="1">
                <a:solidFill>
                  <a:schemeClr val="tx1"/>
                </a:solidFill>
              </a:rPr>
              <a:t>was</a:t>
            </a:r>
            <a:r>
              <a:rPr lang="cs-CZ" b="1" dirty="0">
                <a:solidFill>
                  <a:schemeClr val="tx1"/>
                </a:solidFill>
              </a:rPr>
              <a:t> </a:t>
            </a:r>
            <a:r>
              <a:rPr lang="cs-CZ" b="1" dirty="0" err="1">
                <a:solidFill>
                  <a:schemeClr val="tx1"/>
                </a:solidFill>
              </a:rPr>
              <a:t>built</a:t>
            </a:r>
            <a:r>
              <a:rPr lang="cs-CZ" b="1" dirty="0">
                <a:solidFill>
                  <a:schemeClr val="tx1"/>
                </a:solidFill>
              </a:rPr>
              <a:t> in 1894 </a:t>
            </a:r>
            <a:r>
              <a:rPr lang="cs-CZ" b="1" dirty="0" err="1">
                <a:solidFill>
                  <a:schemeClr val="tx1"/>
                </a:solidFill>
              </a:rPr>
              <a:t>across</a:t>
            </a:r>
            <a:r>
              <a:rPr lang="cs-CZ" b="1" dirty="0">
                <a:solidFill>
                  <a:schemeClr val="tx1"/>
                </a:solidFill>
              </a:rPr>
              <a:t> </a:t>
            </a:r>
            <a:r>
              <a:rPr lang="cs-CZ" b="1" dirty="0" err="1">
                <a:solidFill>
                  <a:schemeClr val="tx1"/>
                </a:solidFill>
              </a:rPr>
              <a:t>the</a:t>
            </a:r>
            <a:r>
              <a:rPr lang="cs-CZ" b="1" dirty="0">
                <a:solidFill>
                  <a:schemeClr val="tx1"/>
                </a:solidFill>
              </a:rPr>
              <a:t> </a:t>
            </a:r>
            <a:r>
              <a:rPr lang="cs-CZ" b="1" dirty="0" err="1">
                <a:solidFill>
                  <a:schemeClr val="tx1"/>
                </a:solidFill>
              </a:rPr>
              <a:t>river</a:t>
            </a:r>
            <a:r>
              <a:rPr lang="cs-CZ" b="1" dirty="0">
                <a:solidFill>
                  <a:schemeClr val="tx1"/>
                </a:solidFill>
              </a:rPr>
              <a:t> </a:t>
            </a:r>
            <a:r>
              <a:rPr lang="cs-CZ" b="1" dirty="0" err="1">
                <a:solidFill>
                  <a:schemeClr val="tx1"/>
                </a:solidFill>
              </a:rPr>
              <a:t>Thames</a:t>
            </a:r>
            <a:r>
              <a:rPr lang="cs-CZ" b="1" dirty="0">
                <a:solidFill>
                  <a:schemeClr val="tx1"/>
                </a:solidFill>
              </a:rPr>
              <a:t>.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9071" y="2132856"/>
            <a:ext cx="3888432" cy="3456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916832"/>
            <a:ext cx="4026025" cy="3446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84109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6653" y="404664"/>
            <a:ext cx="8229600" cy="1866536"/>
          </a:xfrm>
        </p:spPr>
        <p:txBody>
          <a:bodyPr>
            <a:normAutofit/>
          </a:bodyPr>
          <a:lstStyle/>
          <a:p>
            <a:r>
              <a:rPr lang="cs-CZ" sz="2800" dirty="0" err="1" smtClean="0">
                <a:solidFill>
                  <a:schemeClr val="tx1"/>
                </a:solidFill>
              </a:rPr>
              <a:t>Although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the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two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bascules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which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carry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the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roadway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each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wieg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over</a:t>
            </a:r>
            <a:r>
              <a:rPr lang="cs-CZ" sz="2800" dirty="0" smtClean="0">
                <a:solidFill>
                  <a:schemeClr val="tx1"/>
                </a:solidFill>
              </a:rPr>
              <a:t> a </a:t>
            </a:r>
            <a:r>
              <a:rPr lang="cs-CZ" sz="2800" dirty="0" err="1" smtClean="0">
                <a:solidFill>
                  <a:schemeClr val="tx1"/>
                </a:solidFill>
              </a:rPr>
              <a:t>thousand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tons</a:t>
            </a:r>
            <a:r>
              <a:rPr lang="cs-CZ" sz="2800" dirty="0" smtClean="0">
                <a:solidFill>
                  <a:schemeClr val="tx1"/>
                </a:solidFill>
              </a:rPr>
              <a:t>, </a:t>
            </a:r>
            <a:r>
              <a:rPr lang="cs-CZ" sz="2800" b="1" dirty="0" err="1" smtClean="0">
                <a:solidFill>
                  <a:schemeClr val="tx1"/>
                </a:solidFill>
              </a:rPr>
              <a:t>they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can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be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raised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for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ships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</a:rPr>
              <a:t>in </a:t>
            </a:r>
            <a:r>
              <a:rPr lang="cs-CZ" sz="2800" b="1" dirty="0" err="1" smtClean="0">
                <a:solidFill>
                  <a:schemeClr val="tx1"/>
                </a:solidFill>
              </a:rPr>
              <a:t>under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two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minutes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252284"/>
            <a:ext cx="4638696" cy="36621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5693" y="2276872"/>
            <a:ext cx="2408635" cy="18064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1864" y="4316783"/>
            <a:ext cx="2846600" cy="1889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26761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571500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27862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733425"/>
            <a:ext cx="7620000" cy="5391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02448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628650"/>
            <a:ext cx="7620000" cy="5600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88483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781050"/>
            <a:ext cx="7620000" cy="5295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46618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623888"/>
            <a:ext cx="7620000" cy="561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37699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2675467"/>
            <a:ext cx="8856983" cy="3450696"/>
          </a:xfrm>
        </p:spPr>
        <p:txBody>
          <a:bodyPr/>
          <a:lstStyle/>
          <a:p>
            <a:r>
              <a:rPr lang="cs-CZ" dirty="0"/>
              <a:t>http://</a:t>
            </a:r>
            <a:r>
              <a:rPr lang="cs-CZ" dirty="0" smtClean="0"/>
              <a:t>cs.wikipedia.org/wiki/Tower</a:t>
            </a:r>
          </a:p>
          <a:p>
            <a:r>
              <a:rPr lang="cs-CZ" dirty="0"/>
              <a:t>http://cs.wikipedia.org/wiki/Soubor:Toweroflondon.jpg</a:t>
            </a:r>
            <a:endParaRPr lang="cs-CZ" dirty="0" smtClean="0"/>
          </a:p>
          <a:p>
            <a:r>
              <a:rPr lang="cs-CZ" dirty="0"/>
              <a:t>http://</a:t>
            </a:r>
            <a:r>
              <a:rPr lang="cs-CZ" dirty="0" smtClean="0"/>
              <a:t>en.wikipedia.org/wiki/Tower_Bridge</a:t>
            </a:r>
          </a:p>
          <a:p>
            <a:r>
              <a:rPr lang="cs-CZ" dirty="0"/>
              <a:t>http://</a:t>
            </a:r>
            <a:r>
              <a:rPr lang="cs-CZ" dirty="0" smtClean="0"/>
              <a:t>en.wikipedia.org/wiki/Ravens_of_the_Tower_of_London</a:t>
            </a:r>
          </a:p>
          <a:p>
            <a:r>
              <a:rPr lang="cs-CZ" dirty="0"/>
              <a:t>http://</a:t>
            </a:r>
            <a:r>
              <a:rPr lang="cs-CZ" dirty="0" smtClean="0"/>
              <a:t>en.wikipedia.org/wiki/Beefeater</a:t>
            </a:r>
          </a:p>
          <a:p>
            <a:r>
              <a:rPr lang="cs-CZ" dirty="0"/>
              <a:t>http://en.wikipedia.org/wiki/Tower_of_London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[Cit. </a:t>
            </a:r>
            <a:r>
              <a:rPr lang="cs-CZ" smtClean="0"/>
              <a:t>2011-04-06</a:t>
            </a:r>
            <a:r>
              <a:rPr lang="en-US" dirty="0"/>
              <a:t>]</a:t>
            </a:r>
            <a:r>
              <a:rPr lang="cs-CZ" dirty="0"/>
              <a:t>.dostupný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</a:t>
            </a:r>
          </a:p>
        </p:txBody>
      </p:sp>
    </p:spTree>
    <p:extLst>
      <p:ext uri="{BB962C8B-B14F-4D97-AF65-F5344CB8AC3E}">
        <p14:creationId xmlns:p14="http://schemas.microsoft.com/office/powerpoint/2010/main" val="1645919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298</TotalTime>
  <Words>381</Words>
  <Application>Microsoft Office PowerPoint</Application>
  <PresentationFormat>Předvádění na obrazovce (4:3)</PresentationFormat>
  <Paragraphs>69</Paragraphs>
  <Slides>27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Vlnění</vt:lpstr>
      <vt:lpstr>Základní škola a Mateřská škola Choustník, okres Tábor</vt:lpstr>
      <vt:lpstr>WELCOME TO LONDON 1</vt:lpstr>
      <vt:lpstr>The Tower of London</vt:lpstr>
      <vt:lpstr>The  Tower </vt:lpstr>
      <vt:lpstr>Prezentace aplikace PowerPoint</vt:lpstr>
      <vt:lpstr>Prezentace aplikace PowerPoint</vt:lpstr>
      <vt:lpstr>The Middle Tower</vt:lpstr>
      <vt:lpstr>The White  Tower</vt:lpstr>
      <vt:lpstr>                                   The White Tower</vt:lpstr>
      <vt:lpstr>The White Tower</vt:lpstr>
      <vt:lpstr>Jewel House</vt:lpstr>
      <vt:lpstr>The Tower</vt:lpstr>
      <vt:lpstr>The Salt Tower </vt:lpstr>
      <vt:lpstr>SALT TOWER</vt:lpstr>
      <vt:lpstr>The Tower</vt:lpstr>
      <vt:lpstr>                                            The Ravens</vt:lpstr>
      <vt:lpstr>Beefeaters – Yeomen Warders</vt:lpstr>
      <vt:lpstr>Beefeaters – Yeomen Warders</vt:lpstr>
      <vt:lpstr>The Tower Bridge</vt:lpstr>
      <vt:lpstr>The historic  Tower Bridge was built in 1894 across the river Thames.</vt:lpstr>
      <vt:lpstr>Although the two bascules which carry the roadway each wieg over a thousand tons, they can be raised for ships in under two minutes.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[Cit. 2011-04-06].dostupný pod licencí Creative Commons na WWW: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WELCOME TO LONDON</dc:title>
  <dc:creator>Krejzova</dc:creator>
  <cp:lastModifiedBy>Krejzova</cp:lastModifiedBy>
  <cp:revision>34</cp:revision>
  <dcterms:created xsi:type="dcterms:W3CDTF">2011-04-07T06:06:14Z</dcterms:created>
  <dcterms:modified xsi:type="dcterms:W3CDTF">2012-03-10T13:27:08Z</dcterms:modified>
</cp:coreProperties>
</file>