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42330-85E1-40AC-A9E8-E1E1C1B3B10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83D2F-C787-4549-AD5B-ABD8B0DB5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eralogie-puchnerova.estranky.cz/fotoalbum/pudy/" TargetMode="External"/><Relationship Id="rId2" Type="http://schemas.openxmlformats.org/officeDocument/2006/relationships/hyperlink" Target="http://ostrava-educanet.cz/svoboda/vyuka/kvinta/pudni_druhy_pudni_typy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urz.geologie.sci.muni.cz/kapitola1.htm" TargetMode="External"/><Relationship Id="rId5" Type="http://schemas.openxmlformats.org/officeDocument/2006/relationships/hyperlink" Target="http://www.hajduch.net/cesko/priroda/pudy" TargetMode="External"/><Relationship Id="rId4" Type="http://schemas.openxmlformats.org/officeDocument/2006/relationships/hyperlink" Target="http://www.soil-net.com/album/Soils_Rocks/slides/Rendzina_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3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Půdní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typy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</a:t>
            </a:r>
            <a:r>
              <a:rPr lang="cs-CZ" dirty="0" smtClean="0"/>
              <a:t>žáky                      </a:t>
            </a:r>
            <a:r>
              <a:rPr lang="cs-CZ" dirty="0" smtClean="0"/>
              <a:t>s půdními typy – výskyt, vlastnosti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642919"/>
            <a:ext cx="8172480" cy="2286015"/>
          </a:xfrm>
        </p:spPr>
        <p:txBody>
          <a:bodyPr/>
          <a:lstStyle/>
          <a:p>
            <a:pPr algn="l"/>
            <a:r>
              <a:rPr lang="cs-CZ" sz="8800" dirty="0" smtClean="0"/>
              <a:t>Půda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2928934"/>
            <a:ext cx="7486680" cy="1643074"/>
          </a:xfrm>
        </p:spPr>
        <p:txBody>
          <a:bodyPr>
            <a:normAutofit/>
          </a:bodyPr>
          <a:lstStyle/>
          <a:p>
            <a:pPr algn="l"/>
            <a:r>
              <a:rPr lang="cs-CZ" sz="8800" dirty="0" smtClean="0">
                <a:solidFill>
                  <a:schemeClr val="tx1"/>
                </a:solidFill>
              </a:rPr>
              <a:t>Půdní typy</a:t>
            </a:r>
            <a:endParaRPr lang="cs-CZ" sz="8800" dirty="0">
              <a:solidFill>
                <a:schemeClr val="tx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7" y="-74184"/>
            <a:ext cx="3000364" cy="6932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výsledkem působení půdotvorných činitelů (vody, teploty, rostlin,…) </a:t>
            </a:r>
            <a:r>
              <a:rPr lang="cs-CZ" dirty="0" smtClean="0"/>
              <a:t>                         na </a:t>
            </a:r>
            <a:r>
              <a:rPr lang="cs-CZ" dirty="0" smtClean="0"/>
              <a:t>základní horninu</a:t>
            </a:r>
          </a:p>
          <a:p>
            <a:r>
              <a:rPr lang="cs-CZ" dirty="0" smtClean="0"/>
              <a:t>Je to skupina půd, které se </a:t>
            </a:r>
            <a:r>
              <a:rPr lang="cs-CZ" dirty="0" smtClean="0"/>
              <a:t>tvořily                         </a:t>
            </a:r>
            <a:r>
              <a:rPr lang="cs-CZ" dirty="0" smtClean="0"/>
              <a:t>v přibližně stejných podmínkách a mají podobnou přirozenou úrodnost</a:t>
            </a:r>
          </a:p>
          <a:p>
            <a:r>
              <a:rPr lang="cs-CZ" dirty="0" smtClean="0"/>
              <a:t>Je půdní profil s půdními horizonty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14810" y="1600200"/>
            <a:ext cx="4471990" cy="4525963"/>
          </a:xfrm>
        </p:spPr>
        <p:txBody>
          <a:bodyPr>
            <a:noAutofit/>
          </a:bodyPr>
          <a:lstStyle/>
          <a:p>
            <a:r>
              <a:rPr lang="cs-CZ" sz="3200" b="1" u="sng" dirty="0" smtClean="0"/>
              <a:t>Černozem</a:t>
            </a:r>
          </a:p>
          <a:p>
            <a:r>
              <a:rPr lang="cs-CZ" sz="3200" dirty="0" smtClean="0"/>
              <a:t>Má největší přirozenou úrodnost</a:t>
            </a:r>
          </a:p>
          <a:p>
            <a:r>
              <a:rPr lang="cs-CZ" sz="3200" dirty="0" smtClean="0"/>
              <a:t>U nás se vyskytuje </a:t>
            </a:r>
            <a:r>
              <a:rPr lang="cs-CZ" sz="3200" dirty="0" smtClean="0"/>
              <a:t>               v </a:t>
            </a:r>
            <a:r>
              <a:rPr lang="cs-CZ" sz="3200" dirty="0" smtClean="0"/>
              <a:t>nížinách s teplejším a sušším podnebím</a:t>
            </a:r>
          </a:p>
          <a:p>
            <a:r>
              <a:rPr lang="cs-CZ" sz="3200" dirty="0" smtClean="0"/>
              <a:t>Je to půdní typ vhodný k pěstování náročných plodin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285860"/>
            <a:ext cx="3714776" cy="5357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Hnědozem</a:t>
            </a:r>
          </a:p>
          <a:p>
            <a:r>
              <a:rPr lang="cs-CZ" sz="3200" dirty="0" smtClean="0"/>
              <a:t>Je úrodná půda především řepařských oblastí na rovinách </a:t>
            </a:r>
            <a:r>
              <a:rPr lang="cs-CZ" sz="3200" dirty="0" smtClean="0"/>
              <a:t>                       a </a:t>
            </a:r>
            <a:r>
              <a:rPr lang="cs-CZ" sz="3200" dirty="0" smtClean="0"/>
              <a:t>nižších pahorkatinách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07852"/>
            <a:ext cx="3714776" cy="54358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3200" b="1" u="sng" dirty="0" smtClean="0"/>
              <a:t>Hnědá půda</a:t>
            </a:r>
          </a:p>
          <a:p>
            <a:r>
              <a:rPr lang="cs-CZ" sz="3200" dirty="0" smtClean="0"/>
              <a:t>Je u nás nejrozšířenější půdní typ</a:t>
            </a:r>
          </a:p>
          <a:p>
            <a:r>
              <a:rPr lang="cs-CZ" sz="3200" dirty="0" smtClean="0"/>
              <a:t>Je to půda bramborářských oblastí</a:t>
            </a:r>
          </a:p>
          <a:p>
            <a:r>
              <a:rPr lang="cs-CZ" sz="3200" dirty="0" smtClean="0"/>
              <a:t>Je zde dost štěrku a kamení</a:t>
            </a:r>
          </a:p>
          <a:p>
            <a:pPr>
              <a:buNone/>
            </a:pPr>
            <a:endParaRPr lang="cs-CZ" sz="3200" dirty="0"/>
          </a:p>
        </p:txBody>
      </p:sp>
      <p:pic>
        <p:nvPicPr>
          <p:cNvPr id="5" name="Zástupný symbol pro obsah 6"/>
          <p:cNvPicPr>
            <a:picLocks noGrp="1"/>
          </p:cNvPicPr>
          <p:nvPr>
            <p:ph sz="half" idx="1"/>
          </p:nvPr>
        </p:nvPicPr>
        <p:blipFill>
          <a:blip r:embed="rId2" cstate="print"/>
          <a:srcRect l="73782" t="11995" r="2235" b="46987"/>
          <a:stretch>
            <a:fillRect/>
          </a:stretch>
        </p:blipFill>
        <p:spPr>
          <a:xfrm>
            <a:off x="785786" y="1214422"/>
            <a:ext cx="3214710" cy="5429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Vápenaté půdy</a:t>
            </a:r>
          </a:p>
          <a:p>
            <a:r>
              <a:rPr lang="cs-CZ" sz="3200" dirty="0" smtClean="0"/>
              <a:t>Vznikly </a:t>
            </a:r>
            <a:r>
              <a:rPr lang="cs-CZ" sz="3200" dirty="0" smtClean="0"/>
              <a:t>                              v </a:t>
            </a:r>
            <a:r>
              <a:rPr lang="cs-CZ" sz="3200" dirty="0" smtClean="0"/>
              <a:t>horninách s velkým obsahem uhličitanu vápenatého</a:t>
            </a:r>
          </a:p>
          <a:p>
            <a:r>
              <a:rPr lang="cs-CZ" sz="3200" dirty="0" smtClean="0"/>
              <a:t>Úrodnost závisí </a:t>
            </a:r>
            <a:r>
              <a:rPr lang="cs-CZ" sz="3200" dirty="0" smtClean="0"/>
              <a:t>            na </a:t>
            </a:r>
            <a:r>
              <a:rPr lang="cs-CZ" sz="3200" dirty="0" smtClean="0"/>
              <a:t>hloubce ornice</a:t>
            </a:r>
            <a:endParaRPr lang="cs-CZ" sz="3200" dirty="0"/>
          </a:p>
        </p:txBody>
      </p:sp>
      <p:pic>
        <p:nvPicPr>
          <p:cNvPr id="7" name="Picture 1029" descr="http://www.soil-net.com/album/Soils_Rocks/slides/Rendzina_0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360" y="1285860"/>
            <a:ext cx="3526888" cy="52936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u="sng" dirty="0" smtClean="0"/>
              <a:t>Podzolové půdy</a:t>
            </a:r>
          </a:p>
          <a:p>
            <a:r>
              <a:rPr lang="cs-CZ" sz="3200" dirty="0" smtClean="0"/>
              <a:t>Jsou hlavně </a:t>
            </a:r>
            <a:r>
              <a:rPr lang="cs-CZ" sz="3200" dirty="0" smtClean="0"/>
              <a:t>                       v </a:t>
            </a:r>
            <a:r>
              <a:rPr lang="cs-CZ" sz="3200" dirty="0" smtClean="0"/>
              <a:t>horských oblastech</a:t>
            </a:r>
          </a:p>
          <a:p>
            <a:r>
              <a:rPr lang="cs-CZ" sz="3200" dirty="0" smtClean="0"/>
              <a:t>Většinou jsou zalesněné nebo jsou na nich horské pastviny</a:t>
            </a:r>
          </a:p>
          <a:p>
            <a:r>
              <a:rPr lang="cs-CZ" sz="3200" dirty="0" smtClean="0"/>
              <a:t>Jsou málo úrodné</a:t>
            </a:r>
            <a:endParaRPr lang="cs-CZ" sz="32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357298"/>
            <a:ext cx="3195636" cy="50515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Půdní typ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Nivní půdy</a:t>
            </a:r>
          </a:p>
          <a:p>
            <a:r>
              <a:rPr lang="cs-CZ" sz="3200" dirty="0" smtClean="0"/>
              <a:t>Mají rozdílnou úrodnost</a:t>
            </a:r>
          </a:p>
          <a:p>
            <a:r>
              <a:rPr lang="cs-CZ" sz="3200" dirty="0" smtClean="0"/>
              <a:t>Vyvinuly se podél řek na místech často zaplavovaných vodou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419" y="1357298"/>
            <a:ext cx="3885102" cy="5286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Halasová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SPN</a:t>
            </a:r>
          </a:p>
          <a:p>
            <a:r>
              <a:rPr lang="cs-CZ" sz="2000" dirty="0" smtClean="0"/>
              <a:t>Naskenované obrázky str. 114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http://ostrava-educanet.cz/svoboda/vyuka/kvinta/pudni_druhy_pudni_typy.htm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http://www.mineralogie-</a:t>
            </a:r>
            <a:r>
              <a:rPr lang="cs-CZ" sz="2000" dirty="0" err="1" smtClean="0">
                <a:hlinkClick r:id="rId3"/>
              </a:rPr>
              <a:t>puchnerova.estranky.cz</a:t>
            </a:r>
            <a:r>
              <a:rPr lang="cs-CZ" sz="2000" dirty="0" smtClean="0">
                <a:hlinkClick r:id="rId3"/>
              </a:rPr>
              <a:t>/fotoalbum/pudy/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soil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net.com</a:t>
            </a:r>
            <a:r>
              <a:rPr lang="cs-CZ" sz="2000" dirty="0" smtClean="0">
                <a:hlinkClick r:id="rId4"/>
              </a:rPr>
              <a:t>/album/</a:t>
            </a:r>
            <a:r>
              <a:rPr lang="cs-CZ" sz="2000" dirty="0" err="1" smtClean="0">
                <a:hlinkClick r:id="rId4"/>
              </a:rPr>
              <a:t>Soils</a:t>
            </a:r>
            <a:r>
              <a:rPr lang="cs-CZ" sz="2000" dirty="0" smtClean="0">
                <a:hlinkClick r:id="rId4"/>
              </a:rPr>
              <a:t>_</a:t>
            </a:r>
            <a:r>
              <a:rPr lang="cs-CZ" sz="2000" dirty="0" err="1" smtClean="0">
                <a:hlinkClick r:id="rId4"/>
              </a:rPr>
              <a:t>Rocks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slides</a:t>
            </a:r>
            <a:r>
              <a:rPr lang="cs-CZ" sz="2000" dirty="0" smtClean="0">
                <a:hlinkClick r:id="rId4"/>
              </a:rPr>
              <a:t>/Rendzina_05.jpg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http://www.hajduch.</a:t>
            </a:r>
            <a:r>
              <a:rPr lang="cs-CZ" sz="2000" dirty="0" err="1" smtClean="0">
                <a:hlinkClick r:id="rId5"/>
              </a:rPr>
              <a:t>net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cesko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priroda</a:t>
            </a:r>
            <a:r>
              <a:rPr lang="cs-CZ" sz="2000" dirty="0" smtClean="0">
                <a:hlinkClick r:id="rId5"/>
              </a:rPr>
              <a:t>/pudy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http://kurz.geologie.</a:t>
            </a:r>
            <a:r>
              <a:rPr lang="cs-CZ" sz="2000" dirty="0" err="1" smtClean="0">
                <a:hlinkClick r:id="rId6"/>
              </a:rPr>
              <a:t>sci.muni.cz</a:t>
            </a:r>
            <a:r>
              <a:rPr lang="cs-CZ" sz="2000" dirty="0" smtClean="0">
                <a:hlinkClick r:id="rId6"/>
              </a:rPr>
              <a:t>/kapitola1.htm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281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Půda</vt:lpstr>
      <vt:lpstr>Půdní typ</vt:lpstr>
      <vt:lpstr>Půdní typ</vt:lpstr>
      <vt:lpstr>Půdní typ</vt:lpstr>
      <vt:lpstr>Půdní typ</vt:lpstr>
      <vt:lpstr>Půdní typ</vt:lpstr>
      <vt:lpstr>Půdní typ</vt:lpstr>
      <vt:lpstr>Půdní typ</vt:lpstr>
      <vt:lpstr>Snímek 11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Půda</dc:title>
  <dc:subject>Pěstitelství 7</dc:subject>
  <dc:creator>Přibíková</dc:creator>
  <cp:lastModifiedBy>Dum</cp:lastModifiedBy>
  <cp:revision>16</cp:revision>
  <dcterms:created xsi:type="dcterms:W3CDTF">2011-05-12T18:18:35Z</dcterms:created>
  <dcterms:modified xsi:type="dcterms:W3CDTF">2013-02-14T07:39:49Z</dcterms:modified>
</cp:coreProperties>
</file>