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79" r:id="rId3"/>
    <p:sldId id="256" r:id="rId4"/>
    <p:sldId id="266" r:id="rId5"/>
    <p:sldId id="262" r:id="rId6"/>
    <p:sldId id="268" r:id="rId7"/>
    <p:sldId id="260" r:id="rId8"/>
    <p:sldId id="269" r:id="rId9"/>
    <p:sldId id="270" r:id="rId10"/>
    <p:sldId id="261" r:id="rId11"/>
    <p:sldId id="267" r:id="rId12"/>
    <p:sldId id="271" r:id="rId13"/>
    <p:sldId id="263" r:id="rId14"/>
    <p:sldId id="272" r:id="rId15"/>
    <p:sldId id="273" r:id="rId16"/>
    <p:sldId id="265" r:id="rId17"/>
    <p:sldId id="274" r:id="rId18"/>
    <p:sldId id="257" r:id="rId19"/>
    <p:sldId id="259" r:id="rId20"/>
    <p:sldId id="275" r:id="rId21"/>
    <p:sldId id="264" r:id="rId22"/>
    <p:sldId id="276" r:id="rId23"/>
    <p:sldId id="258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568" autoAdjust="0"/>
  </p:normalViewPr>
  <p:slideViewPr>
    <p:cSldViewPr>
      <p:cViewPr>
        <p:scale>
          <a:sx n="66" d="100"/>
          <a:sy n="66" d="100"/>
        </p:scale>
        <p:origin x="-1284" y="-9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2487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080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4096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419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56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92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871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0240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125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2777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3490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91F64-FF40-45E8-8372-8BBCE76085FA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8ED53-B9A6-4687-80BE-E62C1DC1CE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9659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dirty="0" smtClean="0"/>
              <a:t>VY_32_INOVACE_06_VYJMENOVANÁ SLOVA_PROCVIČENÍ VYJMENOVANÝCH SLOV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Materiál je určen pro žáky 3. tříd, slouží k procvičení  vyjmenovaných slov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odůvodňuje a píše správně –i/-y po obojetných souhláskách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>
              <a:buNone/>
            </a:pPr>
            <a:r>
              <a:rPr lang="cs-CZ" dirty="0" smtClean="0"/>
              <a:t>       vyjmenovaná slova, obojetné souhlásky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)TOST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59705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)ŽKA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SL(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)NIT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BRZ(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M(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)LÝ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)ROVÝ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VYM(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)TIT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L(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)SKA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BRZ(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)ČKO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)LÍ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BL(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)ZKÁ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L(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)SKA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SM(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)K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B(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)LÝ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P(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)CHA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)PAT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51000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VYM(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)TAT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V(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)ŠKA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ML(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374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P(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)LNÍK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S(</a:t>
            </a:r>
            <a:r>
              <a:rPr lang="cs-CZ" sz="6600" b="1" u="sng" dirty="0" smtClean="0"/>
              <a:t>Ý/Í</a:t>
            </a:r>
            <a:r>
              <a:rPr lang="cs-CZ" sz="6600" b="1" dirty="0" smtClean="0"/>
              <a:t>)RA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57650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ál 18"/>
          <p:cNvSpPr/>
          <p:nvPr/>
        </p:nvSpPr>
        <p:spPr>
          <a:xfrm>
            <a:off x="3184705" y="4048218"/>
            <a:ext cx="2882094" cy="27903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/>
          <p:cNvSpPr/>
          <p:nvPr/>
        </p:nvSpPr>
        <p:spPr>
          <a:xfrm>
            <a:off x="0" y="4581128"/>
            <a:ext cx="1872208" cy="19442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116632"/>
            <a:ext cx="90364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JE</a:t>
            </a:r>
            <a:r>
              <a:rPr lang="cs-CZ" sz="3200" dirty="0" smtClean="0"/>
              <a:t>          </a:t>
            </a:r>
            <a:r>
              <a:rPr lang="cs-CZ" sz="2000" dirty="0" smtClean="0"/>
              <a:t>Vyjmenované slovo nebo slovo k němu příbuzné	       </a:t>
            </a:r>
            <a:r>
              <a:rPr lang="cs-CZ" sz="3200" dirty="0" smtClean="0"/>
              <a:t> </a:t>
            </a:r>
            <a:r>
              <a:rPr lang="cs-CZ" sz="4400" b="1" dirty="0" smtClean="0"/>
              <a:t>NENÍ</a:t>
            </a:r>
            <a:endParaRPr lang="cs-CZ" sz="4400" b="1" dirty="0"/>
          </a:p>
        </p:txBody>
      </p:sp>
      <p:sp>
        <p:nvSpPr>
          <p:cNvPr id="7" name="Šipka doprava 6"/>
          <p:cNvSpPr/>
          <p:nvPr/>
        </p:nvSpPr>
        <p:spPr>
          <a:xfrm>
            <a:off x="7271792" y="4581128"/>
            <a:ext cx="1872208" cy="19442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endParaRPr lang="cs-CZ" sz="3200" b="1" dirty="0" smtClean="0">
              <a:solidFill>
                <a:schemeClr val="tx1"/>
              </a:solidFill>
            </a:endParaRPr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85492" y="4999238"/>
            <a:ext cx="4680520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SL(</a:t>
            </a:r>
            <a:r>
              <a:rPr lang="cs-CZ" sz="6600" b="1" u="sng" dirty="0" smtClean="0"/>
              <a:t>Y/I</a:t>
            </a:r>
            <a:r>
              <a:rPr lang="cs-CZ" sz="6600" b="1" dirty="0" smtClean="0"/>
              <a:t>)NOUT</a:t>
            </a:r>
            <a:endParaRPr lang="cs-CZ" sz="6600" b="1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-108520" y="701407"/>
            <a:ext cx="9937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701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22222E-6 L -0.2342 -0.4356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19" y="-217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87283E-6 L 0.20677 -0.44578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30" y="-222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0" grpId="2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290</Words>
  <Application>Microsoft Office PowerPoint</Application>
  <PresentationFormat>Předvádění na obrazovce (4:3)</PresentationFormat>
  <Paragraphs>69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Dum</cp:lastModifiedBy>
  <cp:revision>7</cp:revision>
  <dcterms:created xsi:type="dcterms:W3CDTF">2013-02-01T10:45:57Z</dcterms:created>
  <dcterms:modified xsi:type="dcterms:W3CDTF">2013-02-11T14:46:34Z</dcterms:modified>
</cp:coreProperties>
</file>