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890" y="-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245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8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931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139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00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4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42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22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39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785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4E7236-C1CF-4496-B139-1CA0DE53055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40EBC-A57E-48B2-855B-20DEF8D6D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846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</a:t>
            </a:r>
          </a:p>
          <a:p>
            <a:pPr fontAlgn="base"/>
            <a:r>
              <a:rPr lang="cs-CZ" dirty="0" smtClean="0"/>
              <a:t>VY_32_INOVACE_05_VYJMENOVANÁ SLOVA_VYJMENOVANÁ SLOVA PO L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Materiál je určen pro žáky od 3. tříd, slouží k procvičení  vyjmenovaných slov po L</a:t>
            </a:r>
          </a:p>
          <a:p>
            <a:pPr fontAlgn="base"/>
            <a:r>
              <a:rPr lang="cs-CZ" dirty="0" smtClean="0"/>
              <a:t>JAZYK:</a:t>
            </a:r>
          </a:p>
          <a:p>
            <a:pPr fontAlgn="base"/>
            <a:r>
              <a:rPr lang="cs-CZ" dirty="0" smtClean="0"/>
              <a:t>Čeština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odůvodňuje a píše správně –i/-y po obojetných souhláskách, 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/>
            <a:r>
              <a:rPr lang="cs-CZ" dirty="0" smtClean="0"/>
              <a:t>vyjmenovaná slova, obojetné souhlásky, </a:t>
            </a:r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Procvičování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66745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i="1" u="sng" dirty="0" smtClean="0"/>
              <a:t>Najdi slovo, </a:t>
            </a:r>
          </a:p>
          <a:p>
            <a:pPr algn="ctr"/>
            <a:r>
              <a:rPr lang="cs-CZ" sz="4000" b="1" i="1" u="sng" dirty="0" smtClean="0"/>
              <a:t>které mezi ostatní nepatří</a:t>
            </a:r>
            <a:endParaRPr lang="cs-CZ" sz="4000" b="1" i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65313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/>
              <a:t>Nápověda</a:t>
            </a:r>
            <a:r>
              <a:rPr lang="cs-CZ" sz="2400" dirty="0" smtClean="0"/>
              <a:t>: Je to takové slovo, kam bys doplnil měkké „i“ nebo „í“</a:t>
            </a:r>
            <a:endParaRPr lang="cs-CZ" sz="2400" dirty="0"/>
          </a:p>
        </p:txBody>
      </p:sp>
      <p:pic>
        <p:nvPicPr>
          <p:cNvPr id="1028" name="Picture 4" descr="C:\Users\Ondra\AppData\Local\Microsoft\Windows\Temporary Internet Files\Content.IE5\79IWN5JF\MC900432552[2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228614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298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Sl_šící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Sl_mák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Posl_š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Nesl_šný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Sl_chal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Sl_šitelný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0" name="Picture 2" descr="C:\Users\Ondra\AppData\Local\Microsoft\Windows\Temporary Internet Files\Content.IE5\WIMU37XU\MC900432558[2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228614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85573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9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0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1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2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15" grpId="0"/>
      <p:bldP spid="15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Ml_nice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Naml_t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Ml_nek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Ml_ny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Ml_nářka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Ml_nský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8" name="Picture 2" descr="C:\Users\Ondra\AppData\Local\Microsoft\Windows\Temporary Internet Files\Content.IE5\WIMU37XU\MC900432558[2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228614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048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9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0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1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2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15" grpId="0"/>
      <p:bldP spid="15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Nepol_kejte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Pol_bení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Spol_kat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Pol_kači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Pol_kejme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Pol_kání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8" name="Picture 2" descr="C:\Users\Ondra\AppData\Local\Microsoft\Windows\Temporary Internet Files\Content.IE5\WIMU37XU\MC900432558[2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228614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048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9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0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1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2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15" grpId="0"/>
      <p:bldP spid="15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Pl_nový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Sl_buje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Pl_nojem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Spl_ne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Pl_nárna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Upl_ne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8" name="Picture 2" descr="C:\Users\Ondra\AppData\Local\Microsoft\Windows\Temporary Internet Files\Content.IE5\WIMU37XU\MC900432558[2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228614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048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9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0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1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2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15" grpId="0"/>
      <p:bldP spid="15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L_sinka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Kl_dně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L_sina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Ol_salý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L_sá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L_ska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8" name="Picture 2" descr="C:\Users\Ondra\AppData\Local\Microsoft\Windows\Temporary Internet Files\Content.IE5\WIMU37XU\MC900432558[2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228614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048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9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0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1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2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15" grpId="0"/>
      <p:bldP spid="15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L_žař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Sl_ny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Zal_žovat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si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L_žařský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L_žování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L_žiny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8" name="Picture 2" descr="C:\Users\Ondra\AppData\Local\Microsoft\Windows\Temporary Internet Files\Content.IE5\WIMU37XU\MC900432558[2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228614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048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9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0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1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2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15" grpId="0"/>
      <p:bldP spid="15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Bl_skavý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Bl_zko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Zabl_sknout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Bl_sknutí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536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Bl_skavice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Bl_štět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se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8" name="Picture 2" descr="C:\Users\Ondra\AppData\Local\Microsoft\Windows\Temporary Internet Files\Content.IE5\WIMU37XU\MC900432558[2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228614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048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9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0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1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2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15" grpId="0"/>
      <p:bldP spid="15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L_kový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364" y="722313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Mal_čkost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L_kožrout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L_čený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72514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L_ko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2755725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L_kovec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8" name="Picture 2" descr="C:\Users\Ondra\AppData\Local\Microsoft\Windows\Temporary Internet Files\Content.IE5\WIMU37XU\MC900432558[2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228614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048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2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9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0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1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2" presetID="32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15" grpId="0"/>
      <p:bldP spid="15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171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E23ch13L</dc:creator>
  <cp:lastModifiedBy>zak</cp:lastModifiedBy>
  <cp:revision>15</cp:revision>
  <dcterms:created xsi:type="dcterms:W3CDTF">2012-06-21T22:09:39Z</dcterms:created>
  <dcterms:modified xsi:type="dcterms:W3CDTF">2013-02-11T14:40:17Z</dcterms:modified>
</cp:coreProperties>
</file>