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7" r:id="rId2"/>
    <p:sldId id="259" r:id="rId3"/>
    <p:sldId id="290" r:id="rId4"/>
    <p:sldId id="279" r:id="rId5"/>
    <p:sldId id="294" r:id="rId6"/>
    <p:sldId id="295" r:id="rId7"/>
    <p:sldId id="281" r:id="rId8"/>
    <p:sldId id="282" r:id="rId9"/>
    <p:sldId id="285" r:id="rId10"/>
    <p:sldId id="286" r:id="rId11"/>
    <p:sldId id="287" r:id="rId12"/>
    <p:sldId id="288" r:id="rId13"/>
    <p:sldId id="2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v5.org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fi.fr/lffr/statiques/accueil_apprendre.asp" TargetMode="External"/><Relationship Id="rId2" Type="http://schemas.openxmlformats.org/officeDocument/2006/relationships/hyperlink" Target="http://www.rfi.fr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fi.fr/afrique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v5.org/" TargetMode="External"/><Relationship Id="rId2" Type="http://schemas.openxmlformats.org/officeDocument/2006/relationships/hyperlink" Target="http://www.fr.wikipedia.org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rfi.f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2348880"/>
            <a:ext cx="7774632" cy="720080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Francouzská média – televize, rozhlas</a:t>
            </a:r>
            <a:br>
              <a:rPr lang="cs-CZ" sz="2400" dirty="0" smtClean="0"/>
            </a:br>
            <a:r>
              <a:rPr lang="cs-CZ" sz="2400" dirty="0" smtClean="0"/>
              <a:t>les </a:t>
            </a:r>
            <a:r>
              <a:rPr lang="cs-CZ" sz="2400" dirty="0" err="1" smtClean="0"/>
              <a:t>médias</a:t>
            </a:r>
            <a:r>
              <a:rPr lang="cs-CZ" sz="2400" dirty="0" smtClean="0"/>
              <a:t> </a:t>
            </a:r>
            <a:r>
              <a:rPr lang="cs-CZ" sz="2400" dirty="0" err="1" smtClean="0"/>
              <a:t>franÇais</a:t>
            </a:r>
            <a:r>
              <a:rPr lang="cs-CZ" sz="2400" dirty="0" smtClean="0"/>
              <a:t> – la </a:t>
            </a:r>
            <a:r>
              <a:rPr lang="cs-CZ" sz="2400" dirty="0" err="1" smtClean="0"/>
              <a:t>télévision</a:t>
            </a:r>
            <a:r>
              <a:rPr lang="cs-CZ" sz="2400" dirty="0" smtClean="0"/>
              <a:t>, la </a:t>
            </a:r>
            <a:r>
              <a:rPr lang="cs-CZ" sz="2400" dirty="0" err="1" smtClean="0"/>
              <a:t>radio</a:t>
            </a:r>
            <a:endParaRPr lang="en-US" sz="2400" dirty="0" smtClean="0">
              <a:cs typeface="Arial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Mgr. Jiřina Boušková</a:t>
            </a:r>
          </a:p>
        </p:txBody>
      </p:sp>
    </p:spTree>
    <p:extLst>
      <p:ext uri="{BB962C8B-B14F-4D97-AF65-F5344CB8AC3E}">
        <p14:creationId xmlns:p14="http://schemas.microsoft.com/office/powerpoint/2010/main" val="2014750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VY_32_INOVACE_7.FJ.02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říjen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8.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76756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</a:t>
                      </a:r>
                      <a:r>
                        <a:rPr lang="cs-CZ" sz="1200" smtClean="0"/>
                        <a:t>francouzsky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/>
              <a:t>Materiál slouží ke všeobecnému seznámení žáků s </a:t>
            </a:r>
            <a:r>
              <a:rPr lang="cs-CZ" sz="1100" dirty="0" smtClean="0"/>
              <a:t>francouzskými televizními a rozhlasovými stanicemi, dále k</a:t>
            </a:r>
            <a:r>
              <a:rPr lang="cs-CZ" sz="1100" dirty="0"/>
              <a:t> rozšíření slovní zásoby dané oblasti. </a:t>
            </a:r>
            <a:endParaRPr lang="cs-CZ" sz="1100" dirty="0" smtClean="0"/>
          </a:p>
          <a:p>
            <a:pPr algn="just"/>
            <a:r>
              <a:rPr lang="cs-CZ" sz="1100" dirty="0" smtClean="0"/>
              <a:t>Odkazy u jednotlivých médií slouží k seznámení s jejich webovými stránkami a možnostmi studovat FJ online.</a:t>
            </a:r>
          </a:p>
          <a:p>
            <a:pPr algn="just"/>
            <a:r>
              <a:rPr lang="cs-CZ" sz="1100" dirty="0" smtClean="0"/>
              <a:t>Znalosti </a:t>
            </a:r>
            <a:r>
              <a:rPr lang="cs-CZ" sz="1100" dirty="0"/>
              <a:t>a slovní zásoba </a:t>
            </a:r>
            <a:r>
              <a:rPr lang="cs-CZ" sz="1100" dirty="0" smtClean="0"/>
              <a:t> mohou </a:t>
            </a:r>
            <a:r>
              <a:rPr lang="cs-CZ" sz="1100" dirty="0"/>
              <a:t>být </a:t>
            </a:r>
            <a:r>
              <a:rPr lang="cs-CZ" sz="1100" dirty="0" smtClean="0"/>
              <a:t>zkontrolovány </a:t>
            </a:r>
            <a:r>
              <a:rPr lang="cs-CZ" sz="1100" dirty="0"/>
              <a:t>pomocí </a:t>
            </a:r>
            <a:r>
              <a:rPr lang="cs-CZ" sz="1100" dirty="0" smtClean="0"/>
              <a:t>otázek</a:t>
            </a:r>
            <a:r>
              <a:rPr lang="cs-CZ" sz="1100" dirty="0"/>
              <a:t>, které jsou součástí materiálu.</a:t>
            </a:r>
          </a:p>
          <a:p>
            <a:pPr algn="just"/>
            <a:r>
              <a:rPr lang="cs-CZ" sz="1100" dirty="0"/>
              <a:t>Materiál se využije ve výkladové části hodiny.</a:t>
            </a:r>
          </a:p>
          <a:p>
            <a:pPr algn="just"/>
            <a:r>
              <a:rPr lang="cs-CZ" sz="1100" dirty="0"/>
              <a:t>Pomůcky: interaktivní tabule.</a:t>
            </a:r>
          </a:p>
          <a:p>
            <a:pPr algn="just"/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val="130008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95570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médias</a:t>
            </a:r>
            <a:r>
              <a:rPr lang="cs-CZ" dirty="0" smtClean="0"/>
              <a:t> en </a:t>
            </a:r>
            <a:r>
              <a:rPr lang="cs-CZ" dirty="0" err="1" smtClean="0"/>
              <a:t>général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680520"/>
          </a:xfrm>
        </p:spPr>
        <p:txBody>
          <a:bodyPr/>
          <a:lstStyle/>
          <a:p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les </a:t>
            </a:r>
            <a:r>
              <a:rPr lang="cs-CZ" dirty="0" err="1" smtClean="0"/>
              <a:t>sujets</a:t>
            </a:r>
            <a:r>
              <a:rPr lang="cs-CZ" dirty="0" smtClean="0"/>
              <a:t> </a:t>
            </a:r>
            <a:r>
              <a:rPr lang="cs-CZ" dirty="0" err="1" smtClean="0"/>
              <a:t>traités</a:t>
            </a:r>
            <a:r>
              <a:rPr lang="cs-CZ" dirty="0" smtClean="0"/>
              <a:t> par les </a:t>
            </a:r>
            <a:r>
              <a:rPr lang="cs-CZ" dirty="0" err="1" smtClean="0"/>
              <a:t>médias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la </a:t>
            </a:r>
            <a:r>
              <a:rPr lang="cs-CZ" dirty="0" err="1" smtClean="0"/>
              <a:t>politique</a:t>
            </a:r>
            <a:r>
              <a:rPr lang="cs-CZ" dirty="0" smtClean="0"/>
              <a:t> </a:t>
            </a:r>
            <a:r>
              <a:rPr lang="cs-CZ" dirty="0" err="1" smtClean="0"/>
              <a:t>nationale</a:t>
            </a:r>
            <a:endParaRPr lang="cs-CZ" dirty="0" smtClean="0"/>
          </a:p>
          <a:p>
            <a:r>
              <a:rPr lang="cs-CZ" dirty="0" smtClean="0"/>
              <a:t>la </a:t>
            </a:r>
            <a:r>
              <a:rPr lang="cs-CZ" dirty="0" err="1" smtClean="0"/>
              <a:t>politique</a:t>
            </a:r>
            <a:r>
              <a:rPr lang="cs-CZ" dirty="0" smtClean="0"/>
              <a:t> </a:t>
            </a:r>
            <a:r>
              <a:rPr lang="cs-CZ" dirty="0" err="1" smtClean="0"/>
              <a:t>internationale</a:t>
            </a:r>
            <a:endParaRPr lang="cs-CZ" dirty="0" smtClean="0"/>
          </a:p>
          <a:p>
            <a:r>
              <a:rPr lang="cs-CZ" dirty="0" smtClean="0"/>
              <a:t>la </a:t>
            </a:r>
            <a:r>
              <a:rPr lang="cs-CZ" dirty="0" err="1" smtClean="0"/>
              <a:t>culture</a:t>
            </a:r>
            <a:endParaRPr lang="cs-CZ" dirty="0"/>
          </a:p>
          <a:p>
            <a:r>
              <a:rPr lang="cs-CZ" dirty="0" err="1" smtClean="0"/>
              <a:t>le</a:t>
            </a:r>
            <a:r>
              <a:rPr lang="cs-CZ" dirty="0" smtClean="0"/>
              <a:t> sport</a:t>
            </a:r>
          </a:p>
          <a:p>
            <a:r>
              <a:rPr lang="cs-CZ" dirty="0" err="1" smtClean="0"/>
              <a:t>l´économie</a:t>
            </a:r>
            <a:endParaRPr lang="cs-CZ" dirty="0" smtClean="0"/>
          </a:p>
          <a:p>
            <a:r>
              <a:rPr lang="cs-CZ" dirty="0" smtClean="0"/>
              <a:t>des </a:t>
            </a:r>
            <a:r>
              <a:rPr lang="cs-CZ" dirty="0" err="1" smtClean="0"/>
              <a:t>interviews</a:t>
            </a:r>
            <a:endParaRPr lang="cs-CZ" dirty="0" smtClean="0"/>
          </a:p>
          <a:p>
            <a:r>
              <a:rPr lang="cs-CZ" dirty="0" smtClean="0"/>
              <a:t>des </a:t>
            </a:r>
            <a:r>
              <a:rPr lang="cs-CZ" dirty="0" err="1" smtClean="0"/>
              <a:t>annonces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..........?............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26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/>
          <a:lstStyle/>
          <a:p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thématiques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820472" cy="5760640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2000" dirty="0" smtClean="0"/>
              <a:t>1. </a:t>
            </a:r>
            <a:r>
              <a:rPr lang="cs-CZ" sz="2000" dirty="0" err="1" smtClean="0"/>
              <a:t>Quelle</a:t>
            </a:r>
            <a:r>
              <a:rPr lang="cs-CZ" sz="2000" dirty="0" smtClean="0"/>
              <a:t> </a:t>
            </a:r>
            <a:r>
              <a:rPr lang="cs-CZ" sz="2000" dirty="0" err="1"/>
              <a:t>est</a:t>
            </a:r>
            <a:r>
              <a:rPr lang="cs-CZ" sz="2000" dirty="0"/>
              <a:t> </a:t>
            </a:r>
            <a:r>
              <a:rPr lang="cs-CZ" sz="2000" dirty="0" err="1"/>
              <a:t>votre</a:t>
            </a:r>
            <a:r>
              <a:rPr lang="cs-CZ" sz="2000" dirty="0"/>
              <a:t> </a:t>
            </a:r>
            <a:r>
              <a:rPr lang="cs-CZ" sz="2000" dirty="0" err="1"/>
              <a:t>chaîne</a:t>
            </a:r>
            <a:r>
              <a:rPr lang="cs-CZ" sz="2000" dirty="0"/>
              <a:t> </a:t>
            </a:r>
            <a:r>
              <a:rPr lang="cs-CZ" sz="2000" dirty="0" err="1"/>
              <a:t>préférée</a:t>
            </a:r>
            <a:r>
              <a:rPr lang="cs-CZ" sz="2000" dirty="0"/>
              <a:t>?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lvl="0" indent="0">
              <a:buNone/>
            </a:pPr>
            <a:r>
              <a:rPr lang="cs-CZ" sz="2000" dirty="0" smtClean="0"/>
              <a:t>2. </a:t>
            </a:r>
            <a:r>
              <a:rPr lang="cs-CZ" sz="2000" dirty="0" err="1" smtClean="0"/>
              <a:t>Quel</a:t>
            </a:r>
            <a:r>
              <a:rPr lang="cs-CZ" sz="2000" dirty="0" smtClean="0"/>
              <a:t> </a:t>
            </a:r>
            <a:r>
              <a:rPr lang="cs-CZ" sz="2000" dirty="0" err="1"/>
              <a:t>est</a:t>
            </a:r>
            <a:r>
              <a:rPr lang="cs-CZ" sz="2000" dirty="0"/>
              <a:t> </a:t>
            </a:r>
            <a:r>
              <a:rPr lang="cs-CZ" sz="2000" dirty="0" err="1"/>
              <a:t>votre</a:t>
            </a:r>
            <a:r>
              <a:rPr lang="cs-CZ" sz="2000" dirty="0"/>
              <a:t> </a:t>
            </a:r>
            <a:r>
              <a:rPr lang="cs-CZ" sz="2000" dirty="0" err="1"/>
              <a:t>programme</a:t>
            </a:r>
            <a:r>
              <a:rPr lang="cs-CZ" sz="2000" dirty="0"/>
              <a:t> </a:t>
            </a:r>
            <a:r>
              <a:rPr lang="cs-CZ" sz="2000" dirty="0" err="1"/>
              <a:t>préféré</a:t>
            </a:r>
            <a:r>
              <a:rPr lang="cs-CZ" sz="2000" dirty="0"/>
              <a:t> à la </a:t>
            </a:r>
            <a:r>
              <a:rPr lang="cs-CZ" sz="2000" dirty="0" err="1"/>
              <a:t>télé</a:t>
            </a:r>
            <a:r>
              <a:rPr lang="cs-CZ" sz="2000" dirty="0" smtClean="0"/>
              <a:t>?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lvl="0" indent="0">
              <a:buNone/>
            </a:pPr>
            <a:r>
              <a:rPr lang="cs-CZ" sz="2000" dirty="0" smtClean="0"/>
              <a:t>3. </a:t>
            </a:r>
            <a:r>
              <a:rPr lang="cs-CZ" sz="2000" dirty="0" err="1" smtClean="0"/>
              <a:t>Combien</a:t>
            </a:r>
            <a:r>
              <a:rPr lang="cs-CZ" sz="2000" dirty="0" smtClean="0"/>
              <a:t> </a:t>
            </a:r>
            <a:r>
              <a:rPr lang="cs-CZ" sz="2000" dirty="0"/>
              <a:t>de </a:t>
            </a:r>
            <a:r>
              <a:rPr lang="cs-CZ" sz="2000" dirty="0" err="1"/>
              <a:t>temps</a:t>
            </a:r>
            <a:r>
              <a:rPr lang="cs-CZ" sz="2000" dirty="0"/>
              <a:t> par </a:t>
            </a:r>
            <a:r>
              <a:rPr lang="cs-CZ" sz="2000" dirty="0" err="1"/>
              <a:t>jour</a:t>
            </a:r>
            <a:r>
              <a:rPr lang="cs-CZ" sz="2000" dirty="0"/>
              <a:t> </a:t>
            </a:r>
            <a:r>
              <a:rPr lang="cs-CZ" sz="2000" dirty="0" err="1"/>
              <a:t>passez</a:t>
            </a:r>
            <a:r>
              <a:rPr lang="cs-CZ" sz="2000" dirty="0"/>
              <a:t>-vous à </a:t>
            </a:r>
            <a:r>
              <a:rPr lang="cs-CZ" sz="2000" dirty="0" err="1"/>
              <a:t>regarder</a:t>
            </a:r>
            <a:r>
              <a:rPr lang="cs-CZ" sz="2000" dirty="0"/>
              <a:t> la </a:t>
            </a:r>
            <a:r>
              <a:rPr lang="cs-CZ" sz="2000" dirty="0" err="1"/>
              <a:t>télévision</a:t>
            </a:r>
            <a:r>
              <a:rPr lang="cs-CZ" sz="2000" dirty="0"/>
              <a:t>?</a:t>
            </a:r>
          </a:p>
          <a:p>
            <a:pPr marL="0" indent="0">
              <a:buNone/>
            </a:pPr>
            <a:endParaRPr lang="cs-CZ" sz="2000" dirty="0"/>
          </a:p>
          <a:p>
            <a:pPr marL="0" lvl="0" indent="0">
              <a:buNone/>
            </a:pPr>
            <a:r>
              <a:rPr lang="cs-CZ" sz="2000" dirty="0" smtClean="0"/>
              <a:t>4. </a:t>
            </a:r>
            <a:r>
              <a:rPr lang="cs-CZ" sz="2000" dirty="0" err="1" smtClean="0"/>
              <a:t>Est-ce</a:t>
            </a:r>
            <a:r>
              <a:rPr lang="cs-CZ" sz="2000" dirty="0" smtClean="0"/>
              <a:t> </a:t>
            </a:r>
            <a:r>
              <a:rPr lang="cs-CZ" sz="2000" dirty="0" err="1"/>
              <a:t>que</a:t>
            </a:r>
            <a:r>
              <a:rPr lang="cs-CZ" sz="2000" dirty="0"/>
              <a:t> vous </a:t>
            </a:r>
            <a:r>
              <a:rPr lang="cs-CZ" sz="2000" dirty="0" err="1" smtClean="0"/>
              <a:t>regardez</a:t>
            </a:r>
            <a:r>
              <a:rPr lang="cs-CZ" sz="2000" dirty="0" smtClean="0"/>
              <a:t> </a:t>
            </a:r>
            <a:r>
              <a:rPr lang="cs-CZ" sz="2000" dirty="0"/>
              <a:t>la </a:t>
            </a:r>
            <a:r>
              <a:rPr lang="cs-CZ" sz="2000" dirty="0" err="1"/>
              <a:t>télé</a:t>
            </a:r>
            <a:r>
              <a:rPr lang="cs-CZ" sz="2000" dirty="0"/>
              <a:t> pendant </a:t>
            </a:r>
            <a:r>
              <a:rPr lang="cs-CZ" sz="2000" dirty="0" err="1"/>
              <a:t>le</a:t>
            </a:r>
            <a:r>
              <a:rPr lang="cs-CZ" sz="2000" dirty="0"/>
              <a:t> </a:t>
            </a:r>
            <a:r>
              <a:rPr lang="cs-CZ" sz="2000" dirty="0" err="1"/>
              <a:t>repas</a:t>
            </a:r>
            <a:r>
              <a:rPr lang="cs-CZ" sz="2000" dirty="0"/>
              <a:t>?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lvl="0" indent="0">
              <a:buNone/>
            </a:pPr>
            <a:r>
              <a:rPr lang="cs-CZ" sz="2000" dirty="0" smtClean="0"/>
              <a:t>5. </a:t>
            </a:r>
            <a:r>
              <a:rPr lang="cs-CZ" sz="2000" dirty="0" err="1" smtClean="0"/>
              <a:t>Pourquoi</a:t>
            </a:r>
            <a:r>
              <a:rPr lang="cs-CZ" sz="2000" dirty="0" smtClean="0"/>
              <a:t> </a:t>
            </a:r>
            <a:r>
              <a:rPr lang="cs-CZ" sz="2000" dirty="0"/>
              <a:t>on </a:t>
            </a:r>
            <a:r>
              <a:rPr lang="cs-CZ" sz="2000" dirty="0" err="1"/>
              <a:t>regarde</a:t>
            </a:r>
            <a:r>
              <a:rPr lang="cs-CZ" sz="2000" dirty="0"/>
              <a:t> la </a:t>
            </a:r>
            <a:r>
              <a:rPr lang="cs-CZ" sz="2000" dirty="0" err="1"/>
              <a:t>télévision</a:t>
            </a:r>
            <a:r>
              <a:rPr lang="cs-CZ" sz="2000" dirty="0"/>
              <a:t>?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lvl="0" indent="0">
              <a:buNone/>
            </a:pPr>
            <a:r>
              <a:rPr lang="cs-CZ" sz="2000" dirty="0" smtClean="0"/>
              <a:t>6. </a:t>
            </a:r>
            <a:r>
              <a:rPr lang="cs-CZ" sz="2000" dirty="0" err="1" smtClean="0"/>
              <a:t>Qu´est-ce</a:t>
            </a:r>
            <a:r>
              <a:rPr lang="cs-CZ" sz="2000" dirty="0" smtClean="0"/>
              <a:t> </a:t>
            </a:r>
            <a:r>
              <a:rPr lang="cs-CZ" sz="2000" dirty="0" err="1"/>
              <a:t>que</a:t>
            </a:r>
            <a:r>
              <a:rPr lang="cs-CZ" sz="2000" dirty="0"/>
              <a:t> tu </a:t>
            </a:r>
            <a:r>
              <a:rPr lang="cs-CZ" sz="2000" dirty="0" err="1"/>
              <a:t>fais</a:t>
            </a:r>
            <a:r>
              <a:rPr lang="cs-CZ" sz="2000" dirty="0"/>
              <a:t> pendant la </a:t>
            </a:r>
            <a:r>
              <a:rPr lang="cs-CZ" sz="2000" dirty="0" err="1"/>
              <a:t>publicité</a:t>
            </a:r>
            <a:r>
              <a:rPr lang="cs-CZ" sz="2000" dirty="0" smtClean="0"/>
              <a:t>?</a:t>
            </a:r>
          </a:p>
          <a:p>
            <a:pPr marL="0" lv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7. </a:t>
            </a:r>
            <a:r>
              <a:rPr lang="cs-CZ" sz="2000" dirty="0" err="1"/>
              <a:t>Est-ce</a:t>
            </a:r>
            <a:r>
              <a:rPr lang="cs-CZ" sz="2000" dirty="0"/>
              <a:t> </a:t>
            </a:r>
            <a:r>
              <a:rPr lang="cs-CZ" sz="2000" dirty="0" err="1"/>
              <a:t>que</a:t>
            </a:r>
            <a:r>
              <a:rPr lang="cs-CZ" sz="2000" dirty="0"/>
              <a:t> ta </a:t>
            </a:r>
            <a:r>
              <a:rPr lang="cs-CZ" sz="2000" dirty="0" err="1"/>
              <a:t>vie</a:t>
            </a:r>
            <a:r>
              <a:rPr lang="cs-CZ" sz="2000" dirty="0"/>
              <a:t> </a:t>
            </a:r>
            <a:r>
              <a:rPr lang="cs-CZ" sz="2000" dirty="0" err="1"/>
              <a:t>serait</a:t>
            </a:r>
            <a:r>
              <a:rPr lang="cs-CZ" sz="2000" dirty="0"/>
              <a:t> </a:t>
            </a:r>
            <a:r>
              <a:rPr lang="cs-CZ" sz="2000" dirty="0" err="1"/>
              <a:t>ennuyante</a:t>
            </a:r>
            <a:r>
              <a:rPr lang="cs-CZ" sz="2000" dirty="0"/>
              <a:t> </a:t>
            </a:r>
            <a:r>
              <a:rPr lang="cs-CZ" sz="2000" dirty="0" err="1"/>
              <a:t>sans</a:t>
            </a:r>
            <a:r>
              <a:rPr lang="cs-CZ" sz="2000" dirty="0"/>
              <a:t> </a:t>
            </a:r>
            <a:r>
              <a:rPr lang="cs-CZ" sz="2000" dirty="0" err="1"/>
              <a:t>télévision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endParaRPr lang="cs-CZ" sz="2000" dirty="0"/>
          </a:p>
          <a:p>
            <a:pPr marL="0" lvl="0" indent="0">
              <a:buNone/>
            </a:pPr>
            <a:r>
              <a:rPr lang="cs-CZ" sz="2000" dirty="0"/>
              <a:t>8. </a:t>
            </a:r>
            <a:r>
              <a:rPr lang="cs-CZ" sz="2000" dirty="0" err="1"/>
              <a:t>Est-ce</a:t>
            </a:r>
            <a:r>
              <a:rPr lang="cs-CZ" sz="2000" dirty="0"/>
              <a:t> </a:t>
            </a:r>
            <a:r>
              <a:rPr lang="cs-CZ" sz="2000" dirty="0" err="1"/>
              <a:t>que</a:t>
            </a:r>
            <a:r>
              <a:rPr lang="cs-CZ" sz="2000" dirty="0"/>
              <a:t> tu </a:t>
            </a:r>
            <a:r>
              <a:rPr lang="cs-CZ" sz="2000" dirty="0" err="1"/>
              <a:t>écoutes</a:t>
            </a:r>
            <a:r>
              <a:rPr lang="cs-CZ" sz="2000" dirty="0"/>
              <a:t> la </a:t>
            </a:r>
            <a:r>
              <a:rPr lang="cs-CZ" sz="2000" dirty="0" err="1"/>
              <a:t>radio</a:t>
            </a:r>
            <a:r>
              <a:rPr lang="cs-CZ" sz="2000" dirty="0"/>
              <a:t>? </a:t>
            </a:r>
            <a:r>
              <a:rPr lang="cs-CZ" sz="2000" dirty="0" err="1"/>
              <a:t>Pourquoi</a:t>
            </a:r>
            <a:r>
              <a:rPr lang="cs-CZ" sz="2000" dirty="0"/>
              <a:t>?</a:t>
            </a:r>
          </a:p>
          <a:p>
            <a:pPr marL="0" indent="0">
              <a:buNone/>
            </a:pPr>
            <a:endParaRPr lang="cs-CZ" sz="2000" dirty="0"/>
          </a:p>
          <a:p>
            <a:pPr marL="0" lv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1600" dirty="0"/>
              <a:t>  </a:t>
            </a:r>
          </a:p>
          <a:p>
            <a:pPr marL="0" lv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14342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767578"/>
          </a:xfrm>
        </p:spPr>
        <p:txBody>
          <a:bodyPr/>
          <a:lstStyle/>
          <a:p>
            <a:r>
              <a:rPr lang="cs-CZ" dirty="0" smtClean="0"/>
              <a:t>La </a:t>
            </a:r>
            <a:r>
              <a:rPr lang="cs-CZ" dirty="0" err="1" smtClean="0"/>
              <a:t>télévision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89654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les </a:t>
            </a:r>
            <a:r>
              <a:rPr lang="cs-CZ" dirty="0" err="1" smtClean="0"/>
              <a:t>avantages</a:t>
            </a:r>
            <a:r>
              <a:rPr lang="cs-CZ" dirty="0" smtClean="0"/>
              <a:t> de la </a:t>
            </a:r>
            <a:r>
              <a:rPr lang="cs-CZ" dirty="0" err="1" smtClean="0"/>
              <a:t>télévision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l´amusement</a:t>
            </a:r>
            <a:endParaRPr lang="cs-CZ" dirty="0" smtClean="0"/>
          </a:p>
          <a:p>
            <a:r>
              <a:rPr lang="cs-CZ" dirty="0" smtClean="0"/>
              <a:t>des </a:t>
            </a:r>
            <a:r>
              <a:rPr lang="cs-CZ" dirty="0" err="1" smtClean="0"/>
              <a:t>renseignement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types</a:t>
            </a:r>
            <a:r>
              <a:rPr lang="cs-CZ" dirty="0" smtClean="0"/>
              <a:t> </a:t>
            </a:r>
            <a:r>
              <a:rPr lang="cs-CZ" dirty="0" err="1" smtClean="0"/>
              <a:t>d´émissions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</a:t>
            </a:r>
            <a:r>
              <a:rPr lang="cs-CZ" dirty="0" err="1" smtClean="0"/>
              <a:t>diffusées</a:t>
            </a:r>
            <a:r>
              <a:rPr lang="cs-CZ" dirty="0" smtClean="0"/>
              <a:t> à la </a:t>
            </a:r>
            <a:r>
              <a:rPr lang="cs-CZ" dirty="0" err="1" smtClean="0"/>
              <a:t>télévision</a:t>
            </a:r>
            <a:r>
              <a:rPr lang="cs-CZ" dirty="0" smtClean="0"/>
              <a:t>?</a:t>
            </a:r>
          </a:p>
          <a:p>
            <a:r>
              <a:rPr lang="cs-CZ" dirty="0" smtClean="0"/>
              <a:t>des </a:t>
            </a:r>
            <a:r>
              <a:rPr lang="cs-CZ" dirty="0" err="1" smtClean="0"/>
              <a:t>films</a:t>
            </a:r>
            <a:r>
              <a:rPr lang="cs-CZ" dirty="0" smtClean="0"/>
              <a:t> </a:t>
            </a:r>
            <a:r>
              <a:rPr lang="cs-CZ" dirty="0" err="1" smtClean="0"/>
              <a:t>documentaires</a:t>
            </a:r>
            <a:endParaRPr lang="cs-CZ" dirty="0" smtClean="0"/>
          </a:p>
          <a:p>
            <a:r>
              <a:rPr lang="cs-CZ" dirty="0" smtClean="0"/>
              <a:t>des </a:t>
            </a:r>
            <a:r>
              <a:rPr lang="cs-CZ" dirty="0" err="1" smtClean="0"/>
              <a:t>programmes</a:t>
            </a:r>
            <a:r>
              <a:rPr lang="cs-CZ" dirty="0" smtClean="0"/>
              <a:t> </a:t>
            </a:r>
            <a:r>
              <a:rPr lang="cs-CZ" dirty="0" err="1" smtClean="0"/>
              <a:t>musicaux</a:t>
            </a:r>
            <a:endParaRPr lang="cs-CZ" dirty="0" smtClean="0"/>
          </a:p>
          <a:p>
            <a:r>
              <a:rPr lang="cs-CZ" dirty="0" smtClean="0"/>
              <a:t>des </a:t>
            </a:r>
            <a:r>
              <a:rPr lang="cs-CZ" dirty="0" err="1" smtClean="0"/>
              <a:t>concerts</a:t>
            </a: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journal</a:t>
            </a:r>
            <a:r>
              <a:rPr lang="cs-CZ" dirty="0" smtClean="0"/>
              <a:t> </a:t>
            </a:r>
            <a:r>
              <a:rPr lang="cs-CZ" dirty="0" err="1" smtClean="0"/>
              <a:t>télévisé</a:t>
            </a:r>
            <a:endParaRPr lang="cs-CZ" dirty="0" smtClean="0"/>
          </a:p>
          <a:p>
            <a:r>
              <a:rPr lang="cs-CZ" dirty="0" smtClean="0"/>
              <a:t>des </a:t>
            </a:r>
            <a:r>
              <a:rPr lang="cs-CZ" dirty="0" err="1" smtClean="0"/>
              <a:t>séries</a:t>
            </a:r>
            <a:endParaRPr lang="cs-CZ" dirty="0" smtClean="0"/>
          </a:p>
          <a:p>
            <a:r>
              <a:rPr lang="cs-CZ" dirty="0" smtClean="0"/>
              <a:t>des </a:t>
            </a:r>
            <a:r>
              <a:rPr lang="cs-CZ" dirty="0" err="1" smtClean="0"/>
              <a:t>concours</a:t>
            </a:r>
            <a:r>
              <a:rPr lang="cs-CZ" dirty="0" smtClean="0"/>
              <a:t> de </a:t>
            </a:r>
            <a:r>
              <a:rPr lang="cs-CZ" dirty="0" err="1" smtClean="0"/>
              <a:t>savoir</a:t>
            </a:r>
            <a:endParaRPr lang="cs-CZ" dirty="0" smtClean="0"/>
          </a:p>
          <a:p>
            <a:r>
              <a:rPr lang="cs-CZ" dirty="0" smtClean="0"/>
              <a:t>des </a:t>
            </a:r>
            <a:r>
              <a:rPr lang="cs-CZ" dirty="0" err="1" smtClean="0"/>
              <a:t>dessins</a:t>
            </a:r>
            <a:r>
              <a:rPr lang="cs-CZ" dirty="0" smtClean="0"/>
              <a:t> </a:t>
            </a:r>
            <a:r>
              <a:rPr lang="cs-CZ" dirty="0" err="1" smtClean="0"/>
              <a:t>animés</a:t>
            </a:r>
            <a:endParaRPr lang="cs-CZ" dirty="0" smtClean="0"/>
          </a:p>
          <a:p>
            <a:r>
              <a:rPr lang="cs-CZ" dirty="0" smtClean="0"/>
              <a:t>des </a:t>
            </a:r>
            <a:r>
              <a:rPr lang="cs-CZ" dirty="0" err="1" smtClean="0"/>
              <a:t>débats</a:t>
            </a:r>
            <a:endParaRPr lang="cs-CZ" dirty="0" smtClean="0"/>
          </a:p>
          <a:p>
            <a:r>
              <a:rPr lang="cs-CZ" dirty="0" smtClean="0"/>
              <a:t>la </a:t>
            </a:r>
            <a:r>
              <a:rPr lang="cs-CZ" dirty="0" err="1" smtClean="0"/>
              <a:t>publicité</a:t>
            </a:r>
            <a:endParaRPr lang="cs-CZ" dirty="0" smtClean="0"/>
          </a:p>
          <a:p>
            <a:r>
              <a:rPr lang="cs-CZ" dirty="0" smtClean="0"/>
              <a:t>des </a:t>
            </a:r>
            <a:r>
              <a:rPr lang="cs-CZ" dirty="0" err="1" smtClean="0"/>
              <a:t>émissions</a:t>
            </a:r>
            <a:r>
              <a:rPr lang="cs-CZ" dirty="0" smtClean="0"/>
              <a:t> </a:t>
            </a:r>
            <a:r>
              <a:rPr lang="cs-CZ" dirty="0" err="1" smtClean="0"/>
              <a:t>sportives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136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95570"/>
          </a:xfrm>
        </p:spPr>
        <p:txBody>
          <a:bodyPr/>
          <a:lstStyle/>
          <a:p>
            <a:r>
              <a:rPr lang="cs-CZ" dirty="0" smtClean="0"/>
              <a:t>La </a:t>
            </a:r>
            <a:r>
              <a:rPr lang="cs-CZ" dirty="0" err="1" smtClean="0"/>
              <a:t>radio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330417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les </a:t>
            </a:r>
            <a:r>
              <a:rPr lang="cs-CZ" dirty="0" err="1" smtClean="0"/>
              <a:t>avantages</a:t>
            </a:r>
            <a:r>
              <a:rPr lang="cs-CZ" dirty="0" smtClean="0"/>
              <a:t> de la </a:t>
            </a:r>
            <a:r>
              <a:rPr lang="cs-CZ" dirty="0" err="1" smtClean="0"/>
              <a:t>radio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émet</a:t>
            </a:r>
            <a:r>
              <a:rPr lang="cs-CZ" dirty="0" smtClean="0"/>
              <a:t> 24 </a:t>
            </a:r>
            <a:r>
              <a:rPr lang="cs-CZ" dirty="0" err="1" smtClean="0"/>
              <a:t>sur</a:t>
            </a:r>
            <a:r>
              <a:rPr lang="cs-CZ" dirty="0" smtClean="0"/>
              <a:t> 24</a:t>
            </a:r>
          </a:p>
          <a:p>
            <a:r>
              <a:rPr lang="cs-CZ" dirty="0" err="1" smtClean="0"/>
              <a:t>nous</a:t>
            </a:r>
            <a:r>
              <a:rPr lang="cs-CZ" dirty="0" smtClean="0"/>
              <a:t> </a:t>
            </a:r>
            <a:r>
              <a:rPr lang="cs-CZ" dirty="0" err="1" smtClean="0"/>
              <a:t>pouvons</a:t>
            </a:r>
            <a:r>
              <a:rPr lang="cs-CZ" dirty="0" smtClean="0"/>
              <a:t> </a:t>
            </a:r>
            <a:r>
              <a:rPr lang="cs-CZ" dirty="0" err="1" smtClean="0"/>
              <a:t>l´allumer</a:t>
            </a:r>
            <a:r>
              <a:rPr lang="cs-CZ" dirty="0" smtClean="0"/>
              <a:t> pendant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travail</a:t>
            </a:r>
            <a:endParaRPr lang="cs-CZ" dirty="0" smtClean="0"/>
          </a:p>
          <a:p>
            <a:r>
              <a:rPr lang="cs-CZ" dirty="0" err="1" smtClean="0"/>
              <a:t>nous</a:t>
            </a:r>
            <a:r>
              <a:rPr lang="cs-CZ" dirty="0" smtClean="0"/>
              <a:t> </a:t>
            </a:r>
            <a:r>
              <a:rPr lang="cs-CZ" dirty="0" err="1" smtClean="0"/>
              <a:t>pouvons</a:t>
            </a:r>
            <a:r>
              <a:rPr lang="cs-CZ" dirty="0" smtClean="0"/>
              <a:t> </a:t>
            </a:r>
            <a:r>
              <a:rPr lang="cs-CZ" dirty="0" err="1" smtClean="0"/>
              <a:t>l´écouter</a:t>
            </a:r>
            <a:r>
              <a:rPr lang="cs-CZ" dirty="0" smtClean="0"/>
              <a:t> pendant la </a:t>
            </a:r>
            <a:r>
              <a:rPr lang="cs-CZ" dirty="0" err="1" smtClean="0"/>
              <a:t>nuit</a:t>
            </a:r>
            <a:endParaRPr lang="cs-CZ" dirty="0" smtClean="0"/>
          </a:p>
          <a:p>
            <a:r>
              <a:rPr lang="cs-CZ" dirty="0" smtClean="0"/>
              <a:t>...................?..........................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04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04056"/>
          </a:xfrm>
        </p:spPr>
        <p:txBody>
          <a:bodyPr/>
          <a:lstStyle/>
          <a:p>
            <a:r>
              <a:rPr lang="cs-CZ" dirty="0" smtClean="0"/>
              <a:t>La </a:t>
            </a:r>
            <a:r>
              <a:rPr lang="cs-CZ" dirty="0" err="1" smtClean="0"/>
              <a:t>télévision</a:t>
            </a:r>
            <a:r>
              <a:rPr lang="cs-CZ" dirty="0" smtClean="0"/>
              <a:t> </a:t>
            </a:r>
            <a:r>
              <a:rPr lang="cs-CZ" dirty="0" err="1" smtClean="0"/>
              <a:t>française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57086" y="476672"/>
            <a:ext cx="9201086" cy="6381327"/>
          </a:xfrm>
        </p:spPr>
        <p:txBody>
          <a:bodyPr>
            <a:normAutofit/>
          </a:bodyPr>
          <a:lstStyle/>
          <a:p>
            <a:r>
              <a:rPr lang="cs-CZ" dirty="0" err="1"/>
              <a:t>deux</a:t>
            </a:r>
            <a:r>
              <a:rPr lang="cs-CZ" dirty="0"/>
              <a:t> </a:t>
            </a:r>
            <a:r>
              <a:rPr lang="cs-CZ" dirty="0" err="1"/>
              <a:t>chaînes</a:t>
            </a:r>
            <a:r>
              <a:rPr lang="cs-CZ" dirty="0"/>
              <a:t> </a:t>
            </a:r>
            <a:r>
              <a:rPr lang="cs-CZ" dirty="0" err="1"/>
              <a:t>publiques</a:t>
            </a:r>
            <a:r>
              <a:rPr lang="cs-CZ" dirty="0"/>
              <a:t> – France 2, France </a:t>
            </a:r>
            <a:r>
              <a:rPr lang="cs-CZ" dirty="0" smtClean="0"/>
              <a:t>3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deux</a:t>
            </a:r>
            <a:r>
              <a:rPr lang="cs-CZ" dirty="0"/>
              <a:t> </a:t>
            </a:r>
            <a:r>
              <a:rPr lang="cs-CZ" dirty="0" err="1"/>
              <a:t>chaînes</a:t>
            </a:r>
            <a:r>
              <a:rPr lang="cs-CZ" dirty="0"/>
              <a:t> </a:t>
            </a:r>
            <a:r>
              <a:rPr lang="cs-CZ" dirty="0" err="1"/>
              <a:t>privées</a:t>
            </a:r>
            <a:r>
              <a:rPr lang="cs-CZ" dirty="0"/>
              <a:t> – TF1, </a:t>
            </a:r>
            <a:r>
              <a:rPr lang="cs-CZ" dirty="0" smtClean="0"/>
              <a:t>M6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une</a:t>
            </a:r>
            <a:r>
              <a:rPr lang="cs-CZ" dirty="0"/>
              <a:t> </a:t>
            </a:r>
            <a:r>
              <a:rPr lang="cs-CZ" dirty="0" err="1"/>
              <a:t>chaîne</a:t>
            </a:r>
            <a:r>
              <a:rPr lang="cs-CZ" dirty="0"/>
              <a:t> </a:t>
            </a:r>
            <a:r>
              <a:rPr lang="cs-CZ" dirty="0" err="1"/>
              <a:t>payante</a:t>
            </a:r>
            <a:r>
              <a:rPr lang="cs-CZ" dirty="0"/>
              <a:t> – </a:t>
            </a:r>
            <a:r>
              <a:rPr lang="cs-CZ" dirty="0" err="1"/>
              <a:t>Canal</a:t>
            </a:r>
            <a:r>
              <a:rPr lang="cs-CZ" dirty="0" smtClean="0"/>
              <a:t>+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/>
              <a:t>chaîne</a:t>
            </a:r>
            <a:r>
              <a:rPr lang="cs-CZ" dirty="0"/>
              <a:t> </a:t>
            </a:r>
            <a:r>
              <a:rPr lang="cs-CZ" dirty="0" err="1"/>
              <a:t>éducative</a:t>
            </a:r>
            <a:r>
              <a:rPr lang="cs-CZ" dirty="0"/>
              <a:t> et </a:t>
            </a:r>
            <a:r>
              <a:rPr lang="cs-CZ" dirty="0" err="1"/>
              <a:t>culturelle</a:t>
            </a:r>
            <a:r>
              <a:rPr lang="cs-CZ" dirty="0"/>
              <a:t> </a:t>
            </a:r>
            <a:r>
              <a:rPr lang="cs-CZ" dirty="0" err="1"/>
              <a:t>franco-allemande</a:t>
            </a:r>
            <a:r>
              <a:rPr lang="cs-CZ" dirty="0"/>
              <a:t> – </a:t>
            </a:r>
            <a:r>
              <a:rPr lang="cs-CZ" dirty="0" err="1"/>
              <a:t>Arte</a:t>
            </a:r>
            <a:r>
              <a:rPr lang="cs-CZ" dirty="0"/>
              <a:t>, la </a:t>
            </a:r>
            <a:r>
              <a:rPr lang="cs-CZ" dirty="0" err="1" smtClean="0"/>
              <a:t>Cinquième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TV5 </a:t>
            </a:r>
            <a:r>
              <a:rPr lang="cs-CZ" dirty="0" smtClean="0"/>
              <a:t>Monde - la </a:t>
            </a:r>
            <a:r>
              <a:rPr lang="cs-CZ" dirty="0" err="1"/>
              <a:t>première</a:t>
            </a:r>
            <a:r>
              <a:rPr lang="cs-CZ" dirty="0"/>
              <a:t> </a:t>
            </a:r>
            <a:r>
              <a:rPr lang="cs-CZ" dirty="0" err="1"/>
              <a:t>chaîne</a:t>
            </a:r>
            <a:r>
              <a:rPr lang="cs-CZ" dirty="0"/>
              <a:t> </a:t>
            </a:r>
            <a:r>
              <a:rPr lang="cs-CZ" dirty="0" err="1"/>
              <a:t>mondiale</a:t>
            </a:r>
            <a:r>
              <a:rPr lang="cs-CZ" dirty="0"/>
              <a:t> de </a:t>
            </a:r>
            <a:r>
              <a:rPr lang="cs-CZ" dirty="0" smtClean="0"/>
              <a:t>la </a:t>
            </a:r>
            <a:r>
              <a:rPr lang="cs-CZ" dirty="0" err="1" smtClean="0"/>
              <a:t>langue</a:t>
            </a:r>
            <a:r>
              <a:rPr lang="cs-CZ" dirty="0" smtClean="0"/>
              <a:t> </a:t>
            </a:r>
            <a:r>
              <a:rPr lang="cs-CZ" dirty="0" err="1"/>
              <a:t>française</a:t>
            </a:r>
            <a:r>
              <a:rPr lang="cs-CZ" dirty="0"/>
              <a:t> (des </a:t>
            </a:r>
            <a:r>
              <a:rPr lang="cs-CZ" dirty="0" err="1"/>
              <a:t>émissions</a:t>
            </a:r>
            <a:r>
              <a:rPr lang="cs-CZ" dirty="0"/>
              <a:t> </a:t>
            </a:r>
            <a:r>
              <a:rPr lang="cs-CZ" dirty="0" err="1"/>
              <a:t>françaises</a:t>
            </a:r>
            <a:r>
              <a:rPr lang="cs-CZ" dirty="0"/>
              <a:t>, </a:t>
            </a:r>
            <a:r>
              <a:rPr lang="cs-CZ" dirty="0" err="1"/>
              <a:t>belges</a:t>
            </a:r>
            <a:r>
              <a:rPr lang="cs-CZ" dirty="0"/>
              <a:t>, </a:t>
            </a:r>
            <a:r>
              <a:rPr lang="cs-CZ" dirty="0" err="1"/>
              <a:t>suisses</a:t>
            </a:r>
            <a:r>
              <a:rPr lang="cs-CZ" dirty="0"/>
              <a:t>, </a:t>
            </a:r>
            <a:r>
              <a:rPr lang="cs-CZ" dirty="0" err="1"/>
              <a:t>canadiennes</a:t>
            </a:r>
            <a:r>
              <a:rPr lang="cs-CZ" dirty="0"/>
              <a:t>, </a:t>
            </a:r>
            <a:r>
              <a:rPr lang="cs-CZ" dirty="0" err="1"/>
              <a:t>québécoises</a:t>
            </a:r>
            <a:r>
              <a:rPr lang="cs-CZ" dirty="0"/>
              <a:t> et </a:t>
            </a:r>
            <a:r>
              <a:rPr lang="cs-CZ" dirty="0" err="1" smtClean="0"/>
              <a:t>africaines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</a:p>
          <a:p>
            <a:r>
              <a:rPr lang="cs-CZ" dirty="0" smtClean="0"/>
              <a:t>France 24 - </a:t>
            </a:r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chaîne</a:t>
            </a:r>
            <a:r>
              <a:rPr lang="cs-CZ" dirty="0" smtClean="0"/>
              <a:t> </a:t>
            </a:r>
            <a:r>
              <a:rPr lang="cs-CZ" dirty="0" err="1" smtClean="0"/>
              <a:t>d´information</a:t>
            </a:r>
            <a:r>
              <a:rPr lang="cs-CZ" dirty="0" smtClean="0"/>
              <a:t> </a:t>
            </a:r>
            <a:r>
              <a:rPr lang="cs-CZ" dirty="0" err="1" smtClean="0"/>
              <a:t>internationale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511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/>
          <a:lstStyle/>
          <a:p>
            <a:r>
              <a:rPr lang="cs-CZ" dirty="0" smtClean="0"/>
              <a:t>La </a:t>
            </a:r>
            <a:r>
              <a:rPr lang="cs-CZ" dirty="0" err="1" smtClean="0"/>
              <a:t>radio</a:t>
            </a:r>
            <a:r>
              <a:rPr lang="cs-CZ" dirty="0" smtClean="0"/>
              <a:t> </a:t>
            </a:r>
            <a:r>
              <a:rPr lang="cs-CZ" dirty="0" err="1" smtClean="0"/>
              <a:t>française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424936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Station </a:t>
            </a:r>
            <a:r>
              <a:rPr lang="cs-CZ" dirty="0"/>
              <a:t>de </a:t>
            </a:r>
            <a:r>
              <a:rPr lang="cs-CZ" dirty="0" err="1" smtClean="0"/>
              <a:t>l´État</a:t>
            </a:r>
            <a:r>
              <a:rPr lang="cs-CZ" dirty="0" smtClean="0"/>
              <a:t>:</a:t>
            </a:r>
            <a:endParaRPr lang="cs-CZ" dirty="0"/>
          </a:p>
          <a:p>
            <a:r>
              <a:rPr lang="cs-CZ" dirty="0" err="1" smtClean="0"/>
              <a:t>Radio</a:t>
            </a:r>
            <a:r>
              <a:rPr lang="cs-CZ" dirty="0" smtClean="0"/>
              <a:t> France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France </a:t>
            </a:r>
            <a:r>
              <a:rPr lang="cs-CZ" dirty="0" err="1" smtClean="0"/>
              <a:t>Info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France </a:t>
            </a:r>
            <a:r>
              <a:rPr lang="cs-CZ" dirty="0" err="1"/>
              <a:t>Culture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Stations</a:t>
            </a:r>
            <a:r>
              <a:rPr lang="cs-CZ" dirty="0" smtClean="0"/>
              <a:t> </a:t>
            </a:r>
            <a:r>
              <a:rPr lang="cs-CZ" dirty="0" err="1" smtClean="0"/>
              <a:t>privées</a:t>
            </a:r>
            <a:r>
              <a:rPr lang="cs-CZ" dirty="0" smtClean="0"/>
              <a:t>:</a:t>
            </a:r>
            <a:endParaRPr lang="cs-CZ" dirty="0"/>
          </a:p>
          <a:p>
            <a:r>
              <a:rPr lang="cs-CZ" dirty="0" err="1" smtClean="0"/>
              <a:t>Europe</a:t>
            </a:r>
            <a:r>
              <a:rPr lang="cs-CZ" dirty="0" smtClean="0"/>
              <a:t> 1 </a:t>
            </a:r>
          </a:p>
          <a:p>
            <a:r>
              <a:rPr lang="cs-CZ" dirty="0" smtClean="0"/>
              <a:t>RTL    </a:t>
            </a:r>
          </a:p>
          <a:p>
            <a:r>
              <a:rPr lang="cs-CZ" dirty="0" err="1" smtClean="0"/>
              <a:t>Skyrock</a:t>
            </a:r>
            <a:endParaRPr lang="cs-CZ" dirty="0" smtClean="0"/>
          </a:p>
          <a:p>
            <a:r>
              <a:rPr lang="cs-CZ" dirty="0" err="1" smtClean="0"/>
              <a:t>Fun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Station qui </a:t>
            </a:r>
            <a:r>
              <a:rPr lang="cs-CZ" dirty="0" err="1" smtClean="0"/>
              <a:t>émet</a:t>
            </a:r>
            <a:r>
              <a:rPr lang="cs-CZ" dirty="0" smtClean="0"/>
              <a:t> à </a:t>
            </a:r>
            <a:r>
              <a:rPr lang="cs-CZ" dirty="0" err="1" smtClean="0"/>
              <a:t>l´étranger</a:t>
            </a:r>
            <a:r>
              <a:rPr lang="cs-CZ" dirty="0" smtClean="0"/>
              <a:t>:</a:t>
            </a:r>
          </a:p>
          <a:p>
            <a:r>
              <a:rPr lang="cs-CZ" dirty="0" err="1" smtClean="0"/>
              <a:t>Radio</a:t>
            </a:r>
            <a:r>
              <a:rPr lang="cs-CZ" dirty="0" smtClean="0"/>
              <a:t> France </a:t>
            </a:r>
            <a:r>
              <a:rPr lang="cs-CZ" dirty="0" err="1" smtClean="0"/>
              <a:t>internationale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676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TV5MONDE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824535"/>
          </a:xfrm>
        </p:spPr>
        <p:txBody>
          <a:bodyPr>
            <a:normAutofit/>
          </a:bodyPr>
          <a:lstStyle/>
          <a:p>
            <a:r>
              <a:rPr lang="fr-FR" dirty="0"/>
              <a:t>une </a:t>
            </a:r>
            <a:r>
              <a:rPr lang="cs-CZ" dirty="0" err="1" smtClean="0"/>
              <a:t>chaîne</a:t>
            </a:r>
            <a:r>
              <a:rPr lang="cs-CZ" dirty="0" smtClean="0"/>
              <a:t> </a:t>
            </a:r>
            <a:r>
              <a:rPr lang="fr-FR" dirty="0" smtClean="0"/>
              <a:t>internationale francophone</a:t>
            </a:r>
            <a:endParaRPr lang="cs-CZ" dirty="0" smtClean="0"/>
          </a:p>
          <a:p>
            <a:r>
              <a:rPr lang="cs-CZ" dirty="0" err="1" smtClean="0"/>
              <a:t>crée</a:t>
            </a:r>
            <a:r>
              <a:rPr lang="cs-CZ" dirty="0" smtClean="0"/>
              <a:t> en 1984</a:t>
            </a:r>
          </a:p>
          <a:p>
            <a:r>
              <a:rPr lang="cs-CZ" dirty="0" smtClean="0"/>
              <a:t>slogan „</a:t>
            </a:r>
            <a:r>
              <a:rPr lang="cs-CZ" dirty="0" err="1" smtClean="0"/>
              <a:t>Un</a:t>
            </a:r>
            <a:r>
              <a:rPr lang="cs-CZ" dirty="0" smtClean="0"/>
              <a:t> monde, des </a:t>
            </a:r>
            <a:r>
              <a:rPr lang="cs-CZ" dirty="0" err="1" smtClean="0"/>
              <a:t>mondes</a:t>
            </a:r>
            <a:r>
              <a:rPr lang="cs-CZ" dirty="0" smtClean="0"/>
              <a:t>.“</a:t>
            </a:r>
          </a:p>
          <a:p>
            <a:r>
              <a:rPr lang="cs-CZ" dirty="0" smtClean="0"/>
              <a:t>1988</a:t>
            </a:r>
            <a:r>
              <a:rPr lang="fr-FR" dirty="0"/>
              <a:t> est créé au Québec </a:t>
            </a:r>
            <a:r>
              <a:rPr lang="cs-CZ" dirty="0" smtClean="0"/>
              <a:t>TV5 </a:t>
            </a:r>
            <a:r>
              <a:rPr lang="cs-CZ" dirty="0" err="1" smtClean="0"/>
              <a:t>Québec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endParaRPr lang="cs-CZ" dirty="0" smtClean="0"/>
          </a:p>
          <a:p>
            <a:r>
              <a:rPr lang="cs-CZ" dirty="0" smtClean="0"/>
              <a:t>1991 - </a:t>
            </a:r>
            <a:r>
              <a:rPr lang="fr-FR" dirty="0" smtClean="0"/>
              <a:t> </a:t>
            </a:r>
            <a:r>
              <a:rPr lang="fr-FR" dirty="0"/>
              <a:t>TV5 </a:t>
            </a:r>
            <a:r>
              <a:rPr lang="fr-FR" dirty="0" smtClean="0"/>
              <a:t>Afrique</a:t>
            </a:r>
            <a:endParaRPr lang="cs-CZ" dirty="0" smtClean="0"/>
          </a:p>
          <a:p>
            <a:r>
              <a:rPr lang="cs-CZ" dirty="0" smtClean="0"/>
              <a:t>1992 -  </a:t>
            </a:r>
            <a:r>
              <a:rPr lang="fr-FR" dirty="0" smtClean="0"/>
              <a:t>TV5 l'Amérique </a:t>
            </a:r>
            <a:r>
              <a:rPr lang="fr-FR" dirty="0"/>
              <a:t>latine et les </a:t>
            </a:r>
            <a:r>
              <a:rPr lang="fr-FR" dirty="0" smtClean="0"/>
              <a:t>Caraïbes</a:t>
            </a:r>
            <a:endParaRPr lang="cs-CZ" dirty="0" smtClean="0"/>
          </a:p>
          <a:p>
            <a:r>
              <a:rPr lang="cs-CZ" dirty="0" smtClean="0"/>
              <a:t>1996 -</a:t>
            </a:r>
            <a:r>
              <a:rPr lang="fr-FR" dirty="0" smtClean="0"/>
              <a:t> </a:t>
            </a:r>
            <a:r>
              <a:rPr lang="cs-CZ" dirty="0" smtClean="0"/>
              <a:t> </a:t>
            </a:r>
            <a:r>
              <a:rPr lang="fr-FR" dirty="0" smtClean="0"/>
              <a:t>continent </a:t>
            </a:r>
            <a:r>
              <a:rPr lang="fr-FR" dirty="0"/>
              <a:t>asiatique et </a:t>
            </a:r>
            <a:r>
              <a:rPr lang="cs-CZ" dirty="0" err="1" smtClean="0"/>
              <a:t>le</a:t>
            </a:r>
            <a:r>
              <a:rPr lang="fr-FR" dirty="0" smtClean="0"/>
              <a:t> </a:t>
            </a:r>
            <a:r>
              <a:rPr lang="fr-FR" dirty="0"/>
              <a:t>Pacifique Sud </a:t>
            </a:r>
            <a:endParaRPr lang="cs-CZ" dirty="0" smtClean="0"/>
          </a:p>
          <a:p>
            <a:r>
              <a:rPr lang="cs-CZ" dirty="0" smtClean="0"/>
              <a:t>1996 -  </a:t>
            </a:r>
            <a:r>
              <a:rPr lang="fr-FR" dirty="0" smtClean="0"/>
              <a:t>TV5 États-Unis</a:t>
            </a:r>
            <a:endParaRPr lang="cs-CZ" dirty="0" smtClean="0"/>
          </a:p>
          <a:p>
            <a:r>
              <a:rPr lang="cs-CZ" dirty="0" smtClean="0"/>
              <a:t>1998 -  </a:t>
            </a:r>
            <a:r>
              <a:rPr lang="fr-FR" dirty="0" smtClean="0"/>
              <a:t>TV5 </a:t>
            </a:r>
            <a:r>
              <a:rPr lang="fr-FR" dirty="0"/>
              <a:t>Orient </a:t>
            </a:r>
            <a:r>
              <a:rPr lang="cs-CZ" dirty="0" smtClean="0"/>
              <a:t>(</a:t>
            </a:r>
            <a:r>
              <a:rPr lang="fr-FR" dirty="0" smtClean="0"/>
              <a:t>le </a:t>
            </a:r>
            <a:r>
              <a:rPr lang="fr-FR" dirty="0"/>
              <a:t>monde </a:t>
            </a:r>
            <a:r>
              <a:rPr lang="fr-FR" dirty="0" smtClean="0"/>
              <a:t>arabe</a:t>
            </a:r>
            <a:r>
              <a:rPr lang="cs-CZ" dirty="0" smtClean="0"/>
              <a:t>)</a:t>
            </a:r>
          </a:p>
          <a:p>
            <a:r>
              <a:rPr lang="cs-CZ" dirty="0" smtClean="0"/>
              <a:t>1999 - </a:t>
            </a:r>
            <a:r>
              <a:rPr lang="fr-FR" dirty="0" smtClean="0"/>
              <a:t> </a:t>
            </a:r>
            <a:r>
              <a:rPr lang="fr-FR" dirty="0"/>
              <a:t>TV5 </a:t>
            </a:r>
            <a:r>
              <a:rPr lang="fr-FR" dirty="0" smtClean="0"/>
              <a:t>France-Belgique-Suisse</a:t>
            </a:r>
            <a:endParaRPr lang="fr-FR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9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648072"/>
          </a:xfrm>
        </p:spPr>
        <p:txBody>
          <a:bodyPr/>
          <a:lstStyle/>
          <a:p>
            <a:r>
              <a:rPr lang="cs-CZ" dirty="0" smtClean="0"/>
              <a:t>TV5MONDE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784976" cy="4824536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http://www.tv5.org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les </a:t>
            </a:r>
            <a:r>
              <a:rPr lang="cs-CZ" dirty="0" err="1" smtClean="0"/>
              <a:t>informations</a:t>
            </a:r>
            <a:r>
              <a:rPr lang="cs-CZ" dirty="0" smtClean="0"/>
              <a:t> – </a:t>
            </a:r>
            <a:r>
              <a:rPr lang="cs-CZ" dirty="0" err="1" smtClean="0"/>
              <a:t>le</a:t>
            </a:r>
            <a:r>
              <a:rPr lang="cs-CZ" dirty="0" smtClean="0"/>
              <a:t> JT</a:t>
            </a:r>
          </a:p>
          <a:p>
            <a:r>
              <a:rPr lang="cs-CZ" dirty="0" smtClean="0"/>
              <a:t>la </a:t>
            </a:r>
            <a:r>
              <a:rPr lang="cs-CZ" dirty="0" err="1" smtClean="0"/>
              <a:t>météo</a:t>
            </a:r>
            <a:endParaRPr lang="cs-CZ" dirty="0" smtClean="0"/>
          </a:p>
          <a:p>
            <a:r>
              <a:rPr lang="cs-CZ" dirty="0" smtClean="0"/>
              <a:t>la </a:t>
            </a:r>
            <a:r>
              <a:rPr lang="cs-CZ" dirty="0" err="1" smtClean="0"/>
              <a:t>langue</a:t>
            </a:r>
            <a:r>
              <a:rPr lang="cs-CZ" dirty="0" smtClean="0"/>
              <a:t> </a:t>
            </a:r>
            <a:r>
              <a:rPr lang="cs-CZ" dirty="0" err="1" smtClean="0"/>
              <a:t>française</a:t>
            </a:r>
            <a:endParaRPr lang="cs-CZ" dirty="0" smtClean="0"/>
          </a:p>
          <a:p>
            <a:r>
              <a:rPr lang="cs-CZ" dirty="0" err="1" smtClean="0"/>
              <a:t>Afrique</a:t>
            </a:r>
            <a:endParaRPr lang="cs-CZ" dirty="0" smtClean="0"/>
          </a:p>
          <a:p>
            <a:r>
              <a:rPr lang="cs-CZ" dirty="0" err="1" smtClean="0"/>
              <a:t>jeunesse</a:t>
            </a:r>
            <a:endParaRPr lang="cs-CZ" dirty="0" smtClean="0"/>
          </a:p>
          <a:p>
            <a:r>
              <a:rPr lang="cs-CZ" dirty="0" err="1" smtClean="0"/>
              <a:t>cinéma</a:t>
            </a:r>
            <a:endParaRPr lang="cs-CZ" dirty="0" smtClean="0"/>
          </a:p>
          <a:p>
            <a:r>
              <a:rPr lang="cs-CZ" dirty="0" err="1" smtClean="0"/>
              <a:t>documentaire</a:t>
            </a:r>
            <a:endParaRPr lang="cs-CZ" dirty="0" smtClean="0"/>
          </a:p>
          <a:p>
            <a:r>
              <a:rPr lang="cs-CZ" dirty="0" err="1" smtClean="0"/>
              <a:t>dictionnaire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237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Radio</a:t>
            </a:r>
            <a:r>
              <a:rPr lang="cs-CZ" dirty="0" smtClean="0"/>
              <a:t> France </a:t>
            </a:r>
            <a:r>
              <a:rPr lang="cs-CZ" dirty="0" err="1" smtClean="0"/>
              <a:t>internationale</a:t>
            </a:r>
            <a:r>
              <a:rPr lang="cs-CZ" dirty="0" smtClean="0"/>
              <a:t> - RFI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752528"/>
          </a:xfrm>
        </p:spPr>
        <p:txBody>
          <a:bodyPr>
            <a:normAutofit fontScale="92500" lnSpcReduction="20000"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http://www.rfi.fr/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Afrique</a:t>
            </a:r>
            <a:r>
              <a:rPr lang="cs-CZ" dirty="0" smtClean="0"/>
              <a:t>, </a:t>
            </a:r>
            <a:r>
              <a:rPr lang="cs-CZ" dirty="0" err="1" smtClean="0"/>
              <a:t>Amérique</a:t>
            </a:r>
            <a:r>
              <a:rPr lang="cs-CZ" dirty="0" smtClean="0"/>
              <a:t>, Asie, </a:t>
            </a:r>
            <a:r>
              <a:rPr lang="cs-CZ" dirty="0" err="1" smtClean="0"/>
              <a:t>Europe</a:t>
            </a:r>
            <a:r>
              <a:rPr lang="cs-CZ" dirty="0" smtClean="0"/>
              <a:t>, France, </a:t>
            </a:r>
            <a:r>
              <a:rPr lang="cs-CZ" dirty="0" err="1" smtClean="0"/>
              <a:t>Moyen</a:t>
            </a:r>
            <a:r>
              <a:rPr lang="cs-CZ" dirty="0" smtClean="0"/>
              <a:t> Orient</a:t>
            </a:r>
          </a:p>
          <a:p>
            <a:r>
              <a:rPr lang="cs-CZ" dirty="0" err="1" smtClean="0"/>
              <a:t>Économie</a:t>
            </a:r>
            <a:endParaRPr lang="cs-CZ" dirty="0" smtClean="0"/>
          </a:p>
          <a:p>
            <a:r>
              <a:rPr lang="cs-CZ" dirty="0" err="1" smtClean="0"/>
              <a:t>Sports</a:t>
            </a:r>
            <a:endParaRPr lang="cs-CZ" dirty="0" smtClean="0"/>
          </a:p>
          <a:p>
            <a:r>
              <a:rPr lang="cs-CZ" dirty="0" err="1" smtClean="0"/>
              <a:t>Culture</a:t>
            </a:r>
            <a:endParaRPr lang="cs-CZ" dirty="0" smtClean="0"/>
          </a:p>
          <a:p>
            <a:r>
              <a:rPr lang="cs-CZ" dirty="0" err="1" smtClean="0"/>
              <a:t>Musique</a:t>
            </a:r>
            <a:endParaRPr lang="cs-CZ" dirty="0" smtClean="0"/>
          </a:p>
          <a:p>
            <a:r>
              <a:rPr lang="cs-CZ" dirty="0" smtClean="0"/>
              <a:t>Science</a:t>
            </a:r>
          </a:p>
          <a:p>
            <a:r>
              <a:rPr lang="cs-CZ" dirty="0" err="1" smtClean="0"/>
              <a:t>Langue</a:t>
            </a:r>
            <a:r>
              <a:rPr lang="cs-CZ" dirty="0" smtClean="0"/>
              <a:t> </a:t>
            </a:r>
            <a:r>
              <a:rPr lang="cs-CZ" dirty="0" err="1" smtClean="0"/>
              <a:t>française</a:t>
            </a:r>
            <a:endParaRPr lang="cs-CZ" dirty="0" smtClean="0"/>
          </a:p>
          <a:p>
            <a:r>
              <a:rPr lang="cs-CZ" dirty="0" err="1" smtClean="0"/>
              <a:t>Journal</a:t>
            </a:r>
            <a:r>
              <a:rPr lang="cs-CZ" dirty="0" smtClean="0"/>
              <a:t> en </a:t>
            </a:r>
            <a:r>
              <a:rPr lang="cs-CZ" dirty="0" err="1" smtClean="0"/>
              <a:t>français</a:t>
            </a:r>
            <a:r>
              <a:rPr lang="cs-CZ" dirty="0" smtClean="0"/>
              <a:t> </a:t>
            </a:r>
            <a:r>
              <a:rPr lang="cs-CZ" dirty="0" err="1" smtClean="0"/>
              <a:t>facile</a:t>
            </a:r>
            <a:r>
              <a:rPr lang="cs-CZ" dirty="0" smtClean="0"/>
              <a:t> – </a:t>
            </a:r>
            <a:r>
              <a:rPr lang="cs-CZ" dirty="0" err="1" smtClean="0"/>
              <a:t>plusieurs</a:t>
            </a:r>
            <a:r>
              <a:rPr lang="cs-CZ" dirty="0" smtClean="0"/>
              <a:t> </a:t>
            </a:r>
            <a:r>
              <a:rPr lang="cs-CZ" dirty="0" err="1" smtClean="0"/>
              <a:t>exercices</a:t>
            </a:r>
            <a:r>
              <a:rPr lang="cs-CZ" dirty="0" smtClean="0"/>
              <a:t> </a:t>
            </a:r>
            <a:r>
              <a:rPr lang="cs-CZ" dirty="0" err="1" smtClean="0"/>
              <a:t>d´écoute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http://www.rfi.fr/lffr/statiques/accueil_apprendre.asp</a:t>
            </a:r>
            <a:endParaRPr lang="cs-CZ" dirty="0" smtClean="0"/>
          </a:p>
          <a:p>
            <a:endParaRPr lang="cs-CZ" b="1" i="1" cap="all" dirty="0">
              <a:hlinkClick r:id="rId4"/>
            </a:endParaRPr>
          </a:p>
          <a:p>
            <a:endParaRPr lang="cs-CZ" b="1" i="1" cap="all" dirty="0">
              <a:solidFill>
                <a:schemeClr val="tx1"/>
              </a:solidFill>
              <a:hlinkClick r:id="rId4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43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95570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504056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dirty="0" err="1" smtClean="0"/>
              <a:t>Citez</a:t>
            </a:r>
            <a:r>
              <a:rPr lang="cs-CZ" dirty="0" smtClean="0"/>
              <a:t> 5 </a:t>
            </a:r>
            <a:r>
              <a:rPr lang="cs-CZ" dirty="0" err="1" smtClean="0"/>
              <a:t>chaînes</a:t>
            </a:r>
            <a:r>
              <a:rPr lang="cs-CZ" dirty="0" smtClean="0"/>
              <a:t> </a:t>
            </a:r>
            <a:r>
              <a:rPr lang="cs-CZ" dirty="0" err="1" smtClean="0"/>
              <a:t>françaises</a:t>
            </a:r>
            <a:r>
              <a:rPr lang="cs-CZ" dirty="0" smtClean="0"/>
              <a:t>.</a:t>
            </a:r>
          </a:p>
          <a:p>
            <a:pPr marL="457200" indent="-457200">
              <a:buAutoNum type="arabicPeriod"/>
            </a:pPr>
            <a:r>
              <a:rPr lang="cs-CZ" dirty="0" err="1" smtClean="0"/>
              <a:t>Citez</a:t>
            </a:r>
            <a:r>
              <a:rPr lang="cs-CZ" dirty="0" smtClean="0"/>
              <a:t> 5 </a:t>
            </a:r>
            <a:r>
              <a:rPr lang="cs-CZ" dirty="0" err="1" smtClean="0"/>
              <a:t>stations</a:t>
            </a:r>
            <a:r>
              <a:rPr lang="cs-CZ" dirty="0" smtClean="0"/>
              <a:t> de </a:t>
            </a:r>
            <a:r>
              <a:rPr lang="cs-CZ" dirty="0" err="1" smtClean="0"/>
              <a:t>radio</a:t>
            </a:r>
            <a:r>
              <a:rPr lang="cs-CZ" dirty="0" smtClean="0"/>
              <a:t> </a:t>
            </a:r>
            <a:r>
              <a:rPr lang="cs-CZ" dirty="0" err="1" smtClean="0"/>
              <a:t>françaises</a:t>
            </a:r>
            <a:r>
              <a:rPr lang="cs-CZ" dirty="0" smtClean="0"/>
              <a:t>.</a:t>
            </a:r>
          </a:p>
          <a:p>
            <a:pPr marL="457200" indent="-457200">
              <a:buAutoNum type="arabicPeriod"/>
            </a:pPr>
            <a:r>
              <a:rPr lang="cs-CZ" dirty="0" smtClean="0"/>
              <a:t>Comment </a:t>
            </a:r>
            <a:r>
              <a:rPr lang="cs-CZ" dirty="0" err="1" smtClean="0"/>
              <a:t>s´appelle</a:t>
            </a:r>
            <a:r>
              <a:rPr lang="cs-CZ" dirty="0" smtClean="0"/>
              <a:t> la </a:t>
            </a:r>
            <a:r>
              <a:rPr lang="cs-CZ" dirty="0" err="1" smtClean="0"/>
              <a:t>chaîne</a:t>
            </a:r>
            <a:r>
              <a:rPr lang="cs-CZ" dirty="0" smtClean="0"/>
              <a:t> </a:t>
            </a:r>
            <a:r>
              <a:rPr lang="cs-CZ" dirty="0" err="1" smtClean="0"/>
              <a:t>internationale</a:t>
            </a:r>
            <a:r>
              <a:rPr lang="cs-CZ" dirty="0" smtClean="0"/>
              <a:t> </a:t>
            </a:r>
            <a:r>
              <a:rPr lang="cs-CZ" dirty="0" err="1" smtClean="0"/>
              <a:t>francophone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smtClean="0"/>
              <a:t>Comment </a:t>
            </a:r>
            <a:r>
              <a:rPr lang="cs-CZ" dirty="0" err="1" smtClean="0"/>
              <a:t>s´appelle</a:t>
            </a:r>
            <a:r>
              <a:rPr lang="cs-CZ" dirty="0" smtClean="0"/>
              <a:t> la station </a:t>
            </a:r>
            <a:r>
              <a:rPr lang="cs-CZ" dirty="0" err="1" smtClean="0"/>
              <a:t>internationale</a:t>
            </a:r>
            <a:r>
              <a:rPr lang="cs-CZ" dirty="0" smtClean="0"/>
              <a:t> </a:t>
            </a:r>
            <a:r>
              <a:rPr lang="cs-CZ" dirty="0" err="1" smtClean="0"/>
              <a:t>francophone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smtClean="0"/>
              <a:t>Comment </a:t>
            </a:r>
            <a:r>
              <a:rPr lang="cs-CZ" dirty="0" err="1" smtClean="0"/>
              <a:t>s´appelle</a:t>
            </a:r>
            <a:r>
              <a:rPr lang="cs-CZ" dirty="0" smtClean="0"/>
              <a:t> </a:t>
            </a:r>
            <a:r>
              <a:rPr lang="cs-CZ" dirty="0" err="1" smtClean="0"/>
              <a:t>l´émission</a:t>
            </a:r>
            <a:r>
              <a:rPr lang="cs-CZ" dirty="0" smtClean="0"/>
              <a:t> qui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diffusée</a:t>
            </a:r>
            <a:r>
              <a:rPr lang="cs-CZ" dirty="0" smtClean="0"/>
              <a:t> à 20 </a:t>
            </a:r>
            <a:r>
              <a:rPr lang="cs-CZ" dirty="0" err="1" smtClean="0"/>
              <a:t>heures</a:t>
            </a:r>
            <a:r>
              <a:rPr lang="cs-CZ" dirty="0" smtClean="0"/>
              <a:t> et </a:t>
            </a:r>
            <a:r>
              <a:rPr lang="cs-CZ" dirty="0" err="1" smtClean="0"/>
              <a:t>informe</a:t>
            </a:r>
            <a:r>
              <a:rPr lang="cs-CZ" dirty="0" smtClean="0"/>
              <a:t> </a:t>
            </a:r>
            <a:r>
              <a:rPr lang="cs-CZ" dirty="0" err="1" smtClean="0"/>
              <a:t>sur</a:t>
            </a:r>
            <a:r>
              <a:rPr lang="cs-CZ" dirty="0" smtClean="0"/>
              <a:t> les </a:t>
            </a:r>
            <a:r>
              <a:rPr lang="cs-CZ" dirty="0" err="1" smtClean="0"/>
              <a:t>actualité</a:t>
            </a:r>
            <a:r>
              <a:rPr lang="cs-CZ" dirty="0" smtClean="0"/>
              <a:t> de la </a:t>
            </a:r>
            <a:r>
              <a:rPr lang="cs-CZ" dirty="0" err="1" smtClean="0"/>
              <a:t>journée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6. </a:t>
            </a:r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/>
              <a:t>est</a:t>
            </a:r>
            <a:r>
              <a:rPr lang="cs-CZ" dirty="0"/>
              <a:t> </a:t>
            </a:r>
            <a:r>
              <a:rPr lang="cs-CZ" dirty="0" err="1"/>
              <a:t>l´importance</a:t>
            </a:r>
            <a:r>
              <a:rPr lang="cs-CZ" dirty="0"/>
              <a:t> des </a:t>
            </a:r>
            <a:r>
              <a:rPr lang="cs-CZ" dirty="0" err="1"/>
              <a:t>médias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 smtClean="0"/>
              <a:t>7. </a:t>
            </a:r>
            <a:r>
              <a:rPr lang="cs-CZ" dirty="0" err="1" smtClean="0"/>
              <a:t>Qu´est-ce</a:t>
            </a:r>
            <a:r>
              <a:rPr lang="cs-CZ" dirty="0" smtClean="0"/>
              <a:t> </a:t>
            </a:r>
            <a:r>
              <a:rPr lang="cs-CZ" dirty="0"/>
              <a:t>qui a </a:t>
            </a:r>
            <a:r>
              <a:rPr lang="cs-CZ" dirty="0" err="1"/>
              <a:t>changé</a:t>
            </a:r>
            <a:r>
              <a:rPr lang="cs-CZ" dirty="0"/>
              <a:t> </a:t>
            </a:r>
            <a:r>
              <a:rPr lang="cs-CZ" dirty="0" err="1"/>
              <a:t>dans</a:t>
            </a:r>
            <a:r>
              <a:rPr lang="cs-CZ" dirty="0"/>
              <a:t> les </a:t>
            </a:r>
            <a:r>
              <a:rPr lang="cs-CZ" dirty="0" err="1"/>
              <a:t>dernières</a:t>
            </a:r>
            <a:r>
              <a:rPr lang="cs-CZ" dirty="0"/>
              <a:t> </a:t>
            </a:r>
            <a:r>
              <a:rPr lang="cs-CZ" dirty="0" err="1"/>
              <a:t>années</a:t>
            </a:r>
            <a:r>
              <a:rPr lang="cs-CZ" dirty="0"/>
              <a:t> </a:t>
            </a:r>
            <a:r>
              <a:rPr lang="cs-CZ" dirty="0" err="1"/>
              <a:t>pour</a:t>
            </a:r>
            <a:r>
              <a:rPr lang="cs-CZ" dirty="0"/>
              <a:t> les </a:t>
            </a:r>
            <a:r>
              <a:rPr lang="cs-CZ" dirty="0" err="1"/>
              <a:t>médias</a:t>
            </a:r>
            <a:r>
              <a:rPr lang="cs-CZ" dirty="0"/>
              <a:t>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805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579296" cy="418640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1. KLINKA, Tomáš a kol. </a:t>
            </a:r>
            <a:r>
              <a:rPr lang="cs-CZ" i="1" dirty="0"/>
              <a:t>Francouzština, Otázky a odpovědi</a:t>
            </a:r>
            <a:r>
              <a:rPr lang="cs-CZ" dirty="0"/>
              <a:t>. Dubicko: INFOA, 2008, ISBN 978-80-7240-609-8.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smtClean="0">
                <a:hlinkClick r:id="rId2"/>
              </a:rPr>
              <a:t>www.fr.wikipedia.org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dirty="0">
                <a:hlinkClick r:id="rId3"/>
              </a:rPr>
              <a:t>http://www.tv5.org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5. </a:t>
            </a:r>
            <a:r>
              <a:rPr lang="cs-CZ" dirty="0">
                <a:hlinkClick r:id="rId4"/>
              </a:rPr>
              <a:t>http://www.rfi.fr/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Veškeré hypertextové odkazy jsou platné ke dni vytvoření díla.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8189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490</TotalTime>
  <Words>402</Words>
  <Application>Microsoft Office PowerPoint</Application>
  <PresentationFormat>Předvádění na obrazovce (4:3)</PresentationFormat>
  <Paragraphs>168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projekt_logo_cent</vt:lpstr>
      <vt:lpstr>Francouzská média – televize, rozhlas les médias franÇais – la télévision, la radio</vt:lpstr>
      <vt:lpstr>ANOTACE</vt:lpstr>
      <vt:lpstr>Les médias en général</vt:lpstr>
      <vt:lpstr>Questions thématiques:</vt:lpstr>
      <vt:lpstr>La télévision</vt:lpstr>
      <vt:lpstr>La radio</vt:lpstr>
      <vt:lpstr>La télévision française</vt:lpstr>
      <vt:lpstr>La radio française</vt:lpstr>
      <vt:lpstr>TV5MONDE</vt:lpstr>
      <vt:lpstr>TV5MONDE</vt:lpstr>
      <vt:lpstr>Radio France internationale - RFI</vt:lpstr>
      <vt:lpstr>Test</vt:lpstr>
      <vt:lpstr>Zdroje a použitá literatura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bj</cp:lastModifiedBy>
  <cp:revision>39</cp:revision>
  <dcterms:created xsi:type="dcterms:W3CDTF">2012-07-02T08:03:24Z</dcterms:created>
  <dcterms:modified xsi:type="dcterms:W3CDTF">2012-11-29T06:48:06Z</dcterms:modified>
</cp:coreProperties>
</file>