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7" r:id="rId2"/>
    <p:sldId id="259" r:id="rId3"/>
    <p:sldId id="280" r:id="rId4"/>
    <p:sldId id="291" r:id="rId5"/>
    <p:sldId id="292" r:id="rId6"/>
    <p:sldId id="293" r:id="rId7"/>
    <p:sldId id="283" r:id="rId8"/>
    <p:sldId id="284" r:id="rId9"/>
    <p:sldId id="286" r:id="rId10"/>
    <p:sldId id="288" r:id="rId11"/>
    <p:sldId id="27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v5.org/cms/chaine-francophone/enseigner-apprendre-francais/FLE/Semaine-de-la-presse-et-des-medias-2012/p-19602-Merci-professeur-Special-presse.htm" TargetMode="External"/><Relationship Id="rId2" Type="http://schemas.openxmlformats.org/officeDocument/2006/relationships/hyperlink" Target="http://www.tv5.org/TV5Site/lf/merci_professeur.php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v5.org/" TargetMode="External"/><Relationship Id="rId2" Type="http://schemas.openxmlformats.org/officeDocument/2006/relationships/hyperlink" Target="http://www.fr.wikipedia.org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2348880"/>
            <a:ext cx="7774632" cy="864096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Francouzská média – Tisk</a:t>
            </a:r>
            <a:br>
              <a:rPr lang="cs-CZ" dirty="0" smtClean="0"/>
            </a:br>
            <a:r>
              <a:rPr lang="cs-CZ" dirty="0" smtClean="0"/>
              <a:t>les </a:t>
            </a:r>
            <a:r>
              <a:rPr lang="cs-CZ" dirty="0" err="1" smtClean="0"/>
              <a:t>médias</a:t>
            </a:r>
            <a:r>
              <a:rPr lang="cs-CZ" dirty="0" smtClean="0"/>
              <a:t> </a:t>
            </a:r>
            <a:r>
              <a:rPr lang="cs-CZ" dirty="0" err="1" smtClean="0"/>
              <a:t>franÇais</a:t>
            </a:r>
            <a:r>
              <a:rPr lang="cs-CZ" dirty="0" smtClean="0"/>
              <a:t> – la </a:t>
            </a:r>
            <a:r>
              <a:rPr lang="cs-CZ" dirty="0" err="1" smtClean="0"/>
              <a:t>Presse</a:t>
            </a:r>
            <a:endParaRPr lang="en-US" dirty="0" smtClean="0">
              <a:cs typeface="Arial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dirty="0" smtClean="0"/>
              <a:t>Mgr. Jiřina Boušková</a:t>
            </a:r>
          </a:p>
        </p:txBody>
      </p:sp>
    </p:spTree>
    <p:extLst>
      <p:ext uri="{BB962C8B-B14F-4D97-AF65-F5344CB8AC3E}">
        <p14:creationId xmlns:p14="http://schemas.microsoft.com/office/powerpoint/2010/main" val="2014750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</a:t>
            </a:r>
            <a:r>
              <a:rPr lang="cs-CZ" sz="1200" b="1" smtClean="0"/>
              <a:t>	</a:t>
            </a:r>
            <a:r>
              <a:rPr lang="cs-CZ" sz="1200" smtClean="0"/>
              <a:t>VY_32_INOVACE_7.FJ.03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říjen 2012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 smtClean="0"/>
              <a:t>8. ročník – osmileté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675676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Francouzský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Reálie </a:t>
                      </a:r>
                      <a:r>
                        <a:rPr lang="cs-CZ" sz="1200" smtClean="0"/>
                        <a:t>francouzsky mluvících zemí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/>
              <a:t>Materiál slouží ke všeobecnému seznámení žáků s </a:t>
            </a:r>
            <a:r>
              <a:rPr lang="cs-CZ" sz="1100" dirty="0" smtClean="0"/>
              <a:t>francouzským tiskem a k rozšíření slovní </a:t>
            </a:r>
            <a:r>
              <a:rPr lang="cs-CZ" sz="1100" dirty="0"/>
              <a:t>zásoby dané oblasti. </a:t>
            </a:r>
            <a:r>
              <a:rPr lang="cs-CZ" sz="1100" dirty="0" smtClean="0"/>
              <a:t>Odkazy u jednotlivých médií slouží k poukázání na možnosti studia FJ on-line.</a:t>
            </a:r>
          </a:p>
          <a:p>
            <a:pPr algn="just"/>
            <a:r>
              <a:rPr lang="cs-CZ" sz="1100" dirty="0" smtClean="0"/>
              <a:t>Je možné využít video TV5Monde – v pořadu </a:t>
            </a:r>
            <a:r>
              <a:rPr lang="cs-CZ" sz="1100" dirty="0" err="1" smtClean="0"/>
              <a:t>Merci</a:t>
            </a:r>
            <a:r>
              <a:rPr lang="cs-CZ" sz="1100" dirty="0" smtClean="0"/>
              <a:t> </a:t>
            </a:r>
            <a:r>
              <a:rPr lang="cs-CZ" sz="1100" dirty="0" err="1" smtClean="0"/>
              <a:t>professeur</a:t>
            </a:r>
            <a:r>
              <a:rPr lang="cs-CZ" sz="1100" dirty="0" smtClean="0"/>
              <a:t>! je poutavou formou vysvětlen původ některých slov týkajících se tisku.</a:t>
            </a:r>
            <a:endParaRPr lang="cs-CZ" sz="1100" dirty="0"/>
          </a:p>
          <a:p>
            <a:pPr algn="just"/>
            <a:r>
              <a:rPr lang="cs-CZ" sz="1100" dirty="0"/>
              <a:t>Znalosti a slovní zásoba může být zkontrolována pomocí </a:t>
            </a:r>
            <a:r>
              <a:rPr lang="cs-CZ" sz="1100" dirty="0" smtClean="0"/>
              <a:t>otázek</a:t>
            </a:r>
            <a:r>
              <a:rPr lang="cs-CZ" sz="1100" dirty="0"/>
              <a:t>, které jsou součástí materiálu.</a:t>
            </a:r>
          </a:p>
          <a:p>
            <a:pPr algn="just"/>
            <a:r>
              <a:rPr lang="cs-CZ" sz="1100" dirty="0"/>
              <a:t>Materiál se využije ve výkladové části hodiny.</a:t>
            </a:r>
          </a:p>
          <a:p>
            <a:pPr algn="just"/>
            <a:r>
              <a:rPr lang="cs-CZ" sz="1100" dirty="0"/>
              <a:t>Pomůcky: interaktivní tabule.</a:t>
            </a:r>
          </a:p>
          <a:p>
            <a:pPr algn="just"/>
            <a:endParaRPr lang="cs-CZ" sz="1100" dirty="0" smtClean="0"/>
          </a:p>
        </p:txBody>
      </p:sp>
    </p:spTree>
    <p:extLst>
      <p:ext uri="{BB962C8B-B14F-4D97-AF65-F5344CB8AC3E}">
        <p14:creationId xmlns:p14="http://schemas.microsoft.com/office/powerpoint/2010/main" val="130008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623562"/>
          </a:xfrm>
        </p:spPr>
        <p:txBody>
          <a:bodyPr/>
          <a:lstStyle/>
          <a:p>
            <a:r>
              <a:rPr lang="cs-CZ" dirty="0" err="1" smtClean="0"/>
              <a:t>Questions</a:t>
            </a:r>
            <a:r>
              <a:rPr lang="cs-CZ" dirty="0" smtClean="0"/>
              <a:t> </a:t>
            </a:r>
            <a:r>
              <a:rPr lang="cs-CZ" dirty="0" err="1" smtClean="0"/>
              <a:t>thématiques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040560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cs-CZ" sz="2000" dirty="0" err="1" smtClean="0"/>
              <a:t>Quels</a:t>
            </a:r>
            <a:r>
              <a:rPr lang="cs-CZ" sz="2000" dirty="0" smtClean="0"/>
              <a:t> </a:t>
            </a:r>
            <a:r>
              <a:rPr lang="cs-CZ" sz="2000" dirty="0" err="1"/>
              <a:t>types</a:t>
            </a:r>
            <a:r>
              <a:rPr lang="cs-CZ" sz="2000" dirty="0"/>
              <a:t> de </a:t>
            </a:r>
            <a:r>
              <a:rPr lang="cs-CZ" sz="2000" dirty="0" err="1"/>
              <a:t>médias</a:t>
            </a:r>
            <a:r>
              <a:rPr lang="cs-CZ" sz="2000" dirty="0"/>
              <a:t> </a:t>
            </a:r>
            <a:r>
              <a:rPr lang="cs-CZ" sz="2000" dirty="0" err="1"/>
              <a:t>existent</a:t>
            </a:r>
            <a:r>
              <a:rPr lang="cs-CZ" sz="2000" dirty="0"/>
              <a:t> et </a:t>
            </a:r>
            <a:r>
              <a:rPr lang="cs-CZ" sz="2000" dirty="0" err="1"/>
              <a:t>quel</a:t>
            </a:r>
            <a:r>
              <a:rPr lang="cs-CZ" sz="2000" dirty="0"/>
              <a:t> </a:t>
            </a:r>
            <a:r>
              <a:rPr lang="cs-CZ" sz="2000" dirty="0" err="1"/>
              <a:t>est</a:t>
            </a:r>
            <a:r>
              <a:rPr lang="cs-CZ" sz="2000" dirty="0"/>
              <a:t> </a:t>
            </a:r>
            <a:r>
              <a:rPr lang="cs-CZ" sz="2000" dirty="0" err="1"/>
              <a:t>leur</a:t>
            </a:r>
            <a:r>
              <a:rPr lang="cs-CZ" sz="2000" dirty="0"/>
              <a:t> </a:t>
            </a:r>
            <a:r>
              <a:rPr lang="cs-CZ" sz="2000" dirty="0" err="1"/>
              <a:t>rôle</a:t>
            </a:r>
            <a:r>
              <a:rPr lang="cs-CZ" sz="2000" dirty="0" smtClean="0"/>
              <a:t>?</a:t>
            </a:r>
          </a:p>
          <a:p>
            <a:pPr marL="0" lvl="0" indent="0">
              <a:buNone/>
            </a:pP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2.  </a:t>
            </a:r>
            <a:r>
              <a:rPr lang="cs-CZ" sz="2000" dirty="0" err="1"/>
              <a:t>Quels</a:t>
            </a:r>
            <a:r>
              <a:rPr lang="cs-CZ" sz="2000" dirty="0"/>
              <a:t> </a:t>
            </a:r>
            <a:r>
              <a:rPr lang="cs-CZ" sz="2000" dirty="0" err="1"/>
              <a:t>médias</a:t>
            </a:r>
            <a:r>
              <a:rPr lang="cs-CZ" sz="2000" dirty="0"/>
              <a:t> </a:t>
            </a:r>
            <a:r>
              <a:rPr lang="cs-CZ" sz="2000" dirty="0" err="1"/>
              <a:t>utilises</a:t>
            </a:r>
            <a:r>
              <a:rPr lang="cs-CZ" sz="2000" dirty="0"/>
              <a:t>-tu?</a:t>
            </a:r>
          </a:p>
          <a:p>
            <a:pPr marL="0" lvl="0" indent="0">
              <a:buNone/>
            </a:pP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3. </a:t>
            </a:r>
            <a:r>
              <a:rPr lang="cs-CZ" sz="2000" dirty="0" err="1" smtClean="0"/>
              <a:t>Quels</a:t>
            </a:r>
            <a:r>
              <a:rPr lang="cs-CZ" sz="2000" dirty="0" smtClean="0"/>
              <a:t> </a:t>
            </a:r>
            <a:r>
              <a:rPr lang="cs-CZ" sz="2000" dirty="0" err="1"/>
              <a:t>types</a:t>
            </a:r>
            <a:r>
              <a:rPr lang="cs-CZ" sz="2000" dirty="0"/>
              <a:t> de </a:t>
            </a:r>
            <a:r>
              <a:rPr lang="cs-CZ" sz="2000" dirty="0" err="1"/>
              <a:t>presse</a:t>
            </a:r>
            <a:r>
              <a:rPr lang="cs-CZ" sz="2000" dirty="0"/>
              <a:t> </a:t>
            </a:r>
            <a:r>
              <a:rPr lang="cs-CZ" sz="2000" dirty="0" err="1"/>
              <a:t>existent</a:t>
            </a:r>
            <a:r>
              <a:rPr lang="cs-CZ" sz="2000" dirty="0" smtClean="0"/>
              <a:t>?</a:t>
            </a:r>
          </a:p>
          <a:p>
            <a:pPr marL="0" lvl="0" indent="0">
              <a:buNone/>
            </a:pP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4. </a:t>
            </a:r>
            <a:r>
              <a:rPr lang="cs-CZ" sz="2000" dirty="0" err="1" smtClean="0"/>
              <a:t>Est-ce</a:t>
            </a:r>
            <a:r>
              <a:rPr lang="cs-CZ" sz="2000" dirty="0" smtClean="0"/>
              <a:t> </a:t>
            </a:r>
            <a:r>
              <a:rPr lang="cs-CZ" sz="2000" dirty="0" err="1"/>
              <a:t>que</a:t>
            </a:r>
            <a:r>
              <a:rPr lang="cs-CZ" sz="2000" dirty="0"/>
              <a:t> tu lis les </a:t>
            </a:r>
            <a:r>
              <a:rPr lang="cs-CZ" sz="2000" dirty="0" err="1"/>
              <a:t>jounaux</a:t>
            </a:r>
            <a:r>
              <a:rPr lang="cs-CZ" sz="2000" dirty="0"/>
              <a:t>/les </a:t>
            </a:r>
            <a:r>
              <a:rPr lang="cs-CZ" sz="2000" dirty="0" err="1"/>
              <a:t>magazines</a:t>
            </a:r>
            <a:r>
              <a:rPr lang="cs-CZ" sz="2000" dirty="0" smtClean="0"/>
              <a:t>?</a:t>
            </a:r>
          </a:p>
          <a:p>
            <a:pPr marL="0" lvl="0" indent="0">
              <a:buNone/>
            </a:pP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5. </a:t>
            </a:r>
            <a:r>
              <a:rPr lang="cs-CZ" sz="2000" dirty="0" err="1" smtClean="0"/>
              <a:t>Qu´est-ce</a:t>
            </a:r>
            <a:r>
              <a:rPr lang="cs-CZ" sz="2000" dirty="0" smtClean="0"/>
              <a:t> </a:t>
            </a:r>
            <a:r>
              <a:rPr lang="cs-CZ" sz="2000" dirty="0" err="1"/>
              <a:t>qu´un</a:t>
            </a:r>
            <a:r>
              <a:rPr lang="cs-CZ" sz="2000" dirty="0"/>
              <a:t> </a:t>
            </a:r>
            <a:r>
              <a:rPr lang="cs-CZ" sz="2000" dirty="0" err="1"/>
              <a:t>lecteur</a:t>
            </a:r>
            <a:r>
              <a:rPr lang="cs-CZ" sz="2000" dirty="0"/>
              <a:t> </a:t>
            </a:r>
            <a:r>
              <a:rPr lang="cs-CZ" sz="2000" dirty="0" err="1"/>
              <a:t>trouve</a:t>
            </a:r>
            <a:r>
              <a:rPr lang="cs-CZ" sz="2000" dirty="0"/>
              <a:t> </a:t>
            </a:r>
            <a:r>
              <a:rPr lang="cs-CZ" sz="2000" dirty="0" err="1"/>
              <a:t>dans</a:t>
            </a:r>
            <a:r>
              <a:rPr lang="cs-CZ" sz="2000" dirty="0"/>
              <a:t> </a:t>
            </a:r>
            <a:r>
              <a:rPr lang="cs-CZ" sz="2000" dirty="0" err="1"/>
              <a:t>un</a:t>
            </a:r>
            <a:r>
              <a:rPr lang="cs-CZ" sz="2000" dirty="0"/>
              <a:t> </a:t>
            </a:r>
            <a:r>
              <a:rPr lang="cs-CZ" sz="2000" dirty="0" err="1"/>
              <a:t>journal</a:t>
            </a:r>
            <a:r>
              <a:rPr lang="cs-CZ" sz="2000" dirty="0"/>
              <a:t>/</a:t>
            </a:r>
            <a:r>
              <a:rPr lang="cs-CZ" sz="2000" dirty="0" err="1"/>
              <a:t>un</a:t>
            </a:r>
            <a:r>
              <a:rPr lang="cs-CZ" sz="2000" dirty="0"/>
              <a:t> </a:t>
            </a:r>
            <a:r>
              <a:rPr lang="cs-CZ" sz="2000" dirty="0" err="1"/>
              <a:t>magazine</a:t>
            </a:r>
            <a:r>
              <a:rPr lang="cs-CZ" sz="2000" dirty="0" smtClean="0"/>
              <a:t>?</a:t>
            </a:r>
          </a:p>
          <a:p>
            <a:pPr marL="0" lvl="0" indent="0">
              <a:buNone/>
            </a:pPr>
            <a:endParaRPr lang="cs-CZ" sz="2000" dirty="0"/>
          </a:p>
          <a:p>
            <a:pPr marL="0" lvl="0" indent="0">
              <a:buNone/>
            </a:pPr>
            <a:r>
              <a:rPr lang="cs-CZ" sz="2000" dirty="0" smtClean="0"/>
              <a:t>6. </a:t>
            </a:r>
            <a:r>
              <a:rPr lang="cs-CZ" sz="2000" dirty="0" err="1" smtClean="0"/>
              <a:t>Quels</a:t>
            </a:r>
            <a:r>
              <a:rPr lang="cs-CZ" sz="2000" dirty="0" smtClean="0"/>
              <a:t> </a:t>
            </a:r>
            <a:r>
              <a:rPr lang="cs-CZ" sz="2000" dirty="0" err="1"/>
              <a:t>journaux</a:t>
            </a:r>
            <a:r>
              <a:rPr lang="cs-CZ" sz="2000" dirty="0"/>
              <a:t>/</a:t>
            </a:r>
            <a:r>
              <a:rPr lang="cs-CZ" sz="2000" dirty="0" err="1"/>
              <a:t>magazines</a:t>
            </a:r>
            <a:r>
              <a:rPr lang="cs-CZ" sz="2000" dirty="0"/>
              <a:t> </a:t>
            </a:r>
            <a:r>
              <a:rPr lang="cs-CZ" sz="2000" dirty="0" err="1"/>
              <a:t>français</a:t>
            </a:r>
            <a:r>
              <a:rPr lang="cs-CZ" sz="2000" dirty="0"/>
              <a:t> </a:t>
            </a:r>
            <a:r>
              <a:rPr lang="cs-CZ" sz="2000" dirty="0" err="1"/>
              <a:t>connais</a:t>
            </a:r>
            <a:r>
              <a:rPr lang="cs-CZ" sz="2000" dirty="0"/>
              <a:t>-tu</a:t>
            </a:r>
            <a:r>
              <a:rPr lang="cs-CZ" sz="2000" dirty="0" smtClean="0"/>
              <a:t>?</a:t>
            </a:r>
          </a:p>
          <a:p>
            <a:pPr marL="0" lvl="0" indent="0">
              <a:buNone/>
            </a:pPr>
            <a:endParaRPr lang="cs-CZ" sz="2000" dirty="0"/>
          </a:p>
          <a:p>
            <a:pPr marL="0" lv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06339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Les </a:t>
            </a:r>
            <a:r>
              <a:rPr lang="cs-CZ" dirty="0" err="1" smtClean="0"/>
              <a:t>médias</a:t>
            </a:r>
            <a:r>
              <a:rPr lang="cs-CZ" dirty="0" smtClean="0"/>
              <a:t> en </a:t>
            </a:r>
            <a:r>
              <a:rPr lang="cs-CZ" dirty="0" err="1" smtClean="0"/>
              <a:t>générale</a:t>
            </a:r>
            <a:r>
              <a:rPr lang="cs-CZ" dirty="0" smtClean="0"/>
              <a:t> – la </a:t>
            </a:r>
            <a:r>
              <a:rPr lang="cs-CZ" dirty="0" err="1" smtClean="0"/>
              <a:t>presse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19256" cy="47525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err="1" smtClean="0"/>
              <a:t>Quelle</a:t>
            </a:r>
            <a:r>
              <a:rPr lang="cs-CZ" dirty="0" smtClean="0"/>
              <a:t> </a:t>
            </a:r>
            <a:r>
              <a:rPr lang="cs-CZ" dirty="0" err="1" smtClean="0"/>
              <a:t>est</a:t>
            </a:r>
            <a:r>
              <a:rPr lang="cs-CZ" dirty="0" smtClean="0"/>
              <a:t> la </a:t>
            </a:r>
            <a:r>
              <a:rPr lang="cs-CZ" dirty="0" err="1" smtClean="0"/>
              <a:t>structure</a:t>
            </a:r>
            <a:r>
              <a:rPr lang="cs-CZ" dirty="0" smtClean="0"/>
              <a:t> de </a:t>
            </a:r>
            <a:r>
              <a:rPr lang="cs-CZ" dirty="0" err="1" smtClean="0"/>
              <a:t>presse</a:t>
            </a:r>
            <a:r>
              <a:rPr lang="cs-CZ" dirty="0" smtClean="0"/>
              <a:t>?</a:t>
            </a:r>
          </a:p>
          <a:p>
            <a:r>
              <a:rPr lang="cs-CZ" dirty="0" smtClean="0"/>
              <a:t>la </a:t>
            </a:r>
            <a:r>
              <a:rPr lang="cs-CZ" dirty="0" err="1" smtClean="0"/>
              <a:t>Une</a:t>
            </a:r>
            <a:endParaRPr lang="cs-CZ" dirty="0" smtClean="0"/>
          </a:p>
          <a:p>
            <a:r>
              <a:rPr lang="cs-CZ" dirty="0" err="1" smtClean="0"/>
              <a:t>un</a:t>
            </a:r>
            <a:r>
              <a:rPr lang="cs-CZ" dirty="0" smtClean="0"/>
              <a:t> titre</a:t>
            </a:r>
          </a:p>
          <a:p>
            <a:r>
              <a:rPr lang="cs-CZ" dirty="0" smtClean="0"/>
              <a:t>des </a:t>
            </a:r>
            <a:r>
              <a:rPr lang="cs-CZ" dirty="0" err="1" smtClean="0"/>
              <a:t>photos</a:t>
            </a:r>
            <a:endParaRPr lang="cs-CZ" dirty="0" smtClean="0"/>
          </a:p>
          <a:p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chapeau</a:t>
            </a:r>
            <a:r>
              <a:rPr lang="cs-CZ" dirty="0" smtClean="0"/>
              <a:t> (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premier</a:t>
            </a:r>
            <a:r>
              <a:rPr lang="cs-CZ" dirty="0" smtClean="0"/>
              <a:t> </a:t>
            </a:r>
            <a:r>
              <a:rPr lang="cs-CZ" dirty="0" err="1" smtClean="0"/>
              <a:t>paragraphe</a:t>
            </a:r>
            <a:r>
              <a:rPr lang="cs-CZ" dirty="0" smtClean="0"/>
              <a:t> de </a:t>
            </a:r>
            <a:r>
              <a:rPr lang="cs-CZ" dirty="0" err="1" smtClean="0"/>
              <a:t>l´article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article</a:t>
            </a:r>
            <a:r>
              <a:rPr lang="cs-CZ" dirty="0" smtClean="0"/>
              <a:t> de </a:t>
            </a:r>
            <a:r>
              <a:rPr lang="cs-CZ" dirty="0" err="1" smtClean="0"/>
              <a:t>presse</a:t>
            </a:r>
            <a:endParaRPr lang="cs-CZ" dirty="0" smtClean="0"/>
          </a:p>
          <a:p>
            <a:r>
              <a:rPr lang="cs-CZ" dirty="0" smtClean="0"/>
              <a:t>les </a:t>
            </a:r>
            <a:r>
              <a:rPr lang="cs-CZ" dirty="0" err="1" smtClean="0"/>
              <a:t>rubriques</a:t>
            </a:r>
            <a:r>
              <a:rPr lang="cs-CZ" dirty="0" smtClean="0"/>
              <a:t> (de la </a:t>
            </a:r>
            <a:r>
              <a:rPr lang="cs-CZ" dirty="0" err="1" smtClean="0"/>
              <a:t>culture</a:t>
            </a:r>
            <a:r>
              <a:rPr lang="cs-CZ" dirty="0" smtClean="0"/>
              <a:t>, </a:t>
            </a:r>
            <a:r>
              <a:rPr lang="cs-CZ" dirty="0" err="1" smtClean="0"/>
              <a:t>sportive</a:t>
            </a:r>
            <a:r>
              <a:rPr lang="cs-CZ" dirty="0" smtClean="0"/>
              <a:t>)</a:t>
            </a:r>
          </a:p>
          <a:p>
            <a:r>
              <a:rPr lang="cs-CZ" dirty="0" smtClean="0"/>
              <a:t>les </a:t>
            </a:r>
            <a:r>
              <a:rPr lang="cs-CZ" dirty="0" err="1" smtClean="0"/>
              <a:t>articles</a:t>
            </a:r>
            <a:r>
              <a:rPr lang="cs-CZ" dirty="0" smtClean="0"/>
              <a:t> de </a:t>
            </a:r>
            <a:r>
              <a:rPr lang="cs-CZ" dirty="0" err="1" smtClean="0"/>
              <a:t>critique</a:t>
            </a:r>
            <a:endParaRPr lang="cs-CZ" dirty="0" smtClean="0"/>
          </a:p>
          <a:p>
            <a:r>
              <a:rPr lang="cs-CZ" dirty="0" smtClean="0"/>
              <a:t>les </a:t>
            </a:r>
            <a:r>
              <a:rPr lang="cs-CZ" dirty="0" err="1" smtClean="0"/>
              <a:t>événements</a:t>
            </a:r>
            <a:r>
              <a:rPr lang="cs-CZ" dirty="0" smtClean="0"/>
              <a:t> </a:t>
            </a:r>
            <a:r>
              <a:rPr lang="cs-CZ" dirty="0" err="1" smtClean="0"/>
              <a:t>tragiques</a:t>
            </a:r>
            <a:endParaRPr lang="cs-CZ" dirty="0" smtClean="0"/>
          </a:p>
          <a:p>
            <a:r>
              <a:rPr lang="cs-CZ" dirty="0" smtClean="0"/>
              <a:t>les </a:t>
            </a:r>
            <a:r>
              <a:rPr lang="cs-CZ" dirty="0" err="1" smtClean="0"/>
              <a:t>faits</a:t>
            </a:r>
            <a:r>
              <a:rPr lang="cs-CZ" dirty="0" smtClean="0"/>
              <a:t> </a:t>
            </a:r>
            <a:r>
              <a:rPr lang="cs-CZ" dirty="0" err="1" smtClean="0"/>
              <a:t>divers</a:t>
            </a:r>
            <a:r>
              <a:rPr lang="cs-CZ" dirty="0" smtClean="0"/>
              <a:t> (les </a:t>
            </a:r>
            <a:r>
              <a:rPr lang="cs-CZ" dirty="0" err="1" smtClean="0"/>
              <a:t>accidents</a:t>
            </a:r>
            <a:r>
              <a:rPr lang="cs-CZ" dirty="0" smtClean="0"/>
              <a:t>, les </a:t>
            </a:r>
            <a:r>
              <a:rPr lang="cs-CZ" dirty="0" err="1" smtClean="0"/>
              <a:t>vols</a:t>
            </a:r>
            <a:r>
              <a:rPr lang="cs-CZ" dirty="0" smtClean="0"/>
              <a:t>, les </a:t>
            </a:r>
            <a:r>
              <a:rPr lang="cs-CZ" dirty="0" err="1" smtClean="0"/>
              <a:t>meurtres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feuilleton</a:t>
            </a:r>
            <a:endParaRPr lang="cs-CZ" dirty="0" smtClean="0"/>
          </a:p>
          <a:p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supplément</a:t>
            </a:r>
            <a:r>
              <a:rPr lang="cs-CZ" dirty="0" smtClean="0"/>
              <a:t> (les </a:t>
            </a:r>
            <a:r>
              <a:rPr lang="cs-CZ" dirty="0" err="1" smtClean="0"/>
              <a:t>loisirs</a:t>
            </a:r>
            <a:r>
              <a:rPr lang="cs-CZ" dirty="0" smtClean="0"/>
              <a:t>,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travail</a:t>
            </a:r>
            <a:r>
              <a:rPr lang="cs-CZ" dirty="0" smtClean="0"/>
              <a:t>,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logement</a:t>
            </a:r>
            <a:r>
              <a:rPr lang="cs-CZ" dirty="0" smtClean="0"/>
              <a:t>...)</a:t>
            </a:r>
          </a:p>
          <a:p>
            <a:r>
              <a:rPr lang="cs-CZ" dirty="0" smtClean="0"/>
              <a:t>les </a:t>
            </a:r>
            <a:r>
              <a:rPr lang="cs-CZ" dirty="0" err="1" smtClean="0"/>
              <a:t>mots-croisés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561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 </a:t>
            </a:r>
            <a:r>
              <a:rPr lang="cs-CZ" dirty="0" err="1" smtClean="0"/>
              <a:t>presse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349079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Quelle</a:t>
            </a:r>
            <a:r>
              <a:rPr lang="cs-CZ" dirty="0" smtClean="0"/>
              <a:t> </a:t>
            </a:r>
            <a:r>
              <a:rPr lang="cs-CZ" dirty="0" err="1" smtClean="0"/>
              <a:t>est</a:t>
            </a:r>
            <a:r>
              <a:rPr lang="cs-CZ" dirty="0" smtClean="0"/>
              <a:t> la </a:t>
            </a:r>
            <a:r>
              <a:rPr lang="cs-CZ" dirty="0" err="1" smtClean="0"/>
              <a:t>fréquence</a:t>
            </a:r>
            <a:r>
              <a:rPr lang="cs-CZ" dirty="0" smtClean="0"/>
              <a:t> de </a:t>
            </a:r>
            <a:r>
              <a:rPr lang="cs-CZ" dirty="0" err="1" smtClean="0"/>
              <a:t>l´édition</a:t>
            </a:r>
            <a:r>
              <a:rPr lang="cs-CZ" dirty="0" smtClean="0"/>
              <a:t> de la </a:t>
            </a:r>
            <a:r>
              <a:rPr lang="cs-CZ" dirty="0" err="1" smtClean="0"/>
              <a:t>presse</a:t>
            </a:r>
            <a:r>
              <a:rPr lang="cs-CZ" dirty="0"/>
              <a:t>?</a:t>
            </a:r>
            <a:endParaRPr lang="cs-CZ" dirty="0" smtClean="0"/>
          </a:p>
          <a:p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quotidien</a:t>
            </a:r>
            <a:endParaRPr lang="cs-CZ" dirty="0" smtClean="0"/>
          </a:p>
          <a:p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hebdomadaire</a:t>
            </a:r>
            <a:endParaRPr lang="cs-CZ" dirty="0" smtClean="0"/>
          </a:p>
          <a:p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mensuel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err="1" smtClean="0"/>
              <a:t>Quels</a:t>
            </a:r>
            <a:r>
              <a:rPr lang="cs-CZ" dirty="0" smtClean="0"/>
              <a:t> </a:t>
            </a:r>
            <a:r>
              <a:rPr lang="cs-CZ" dirty="0" err="1" smtClean="0"/>
              <a:t>types</a:t>
            </a:r>
            <a:r>
              <a:rPr lang="cs-CZ" dirty="0" smtClean="0"/>
              <a:t> de </a:t>
            </a:r>
            <a:r>
              <a:rPr lang="cs-CZ" dirty="0" err="1" smtClean="0"/>
              <a:t>presse</a:t>
            </a:r>
            <a:r>
              <a:rPr lang="cs-CZ" dirty="0" smtClean="0"/>
              <a:t> </a:t>
            </a:r>
            <a:r>
              <a:rPr lang="cs-CZ" dirty="0" err="1" smtClean="0"/>
              <a:t>distingue</a:t>
            </a:r>
            <a:r>
              <a:rPr lang="cs-CZ" dirty="0" smtClean="0"/>
              <a:t>-t-on?</a:t>
            </a:r>
          </a:p>
          <a:p>
            <a:r>
              <a:rPr lang="cs-CZ" dirty="0" err="1" smtClean="0"/>
              <a:t>sérieuse</a:t>
            </a:r>
            <a:endParaRPr lang="cs-CZ" dirty="0" smtClean="0"/>
          </a:p>
          <a:p>
            <a:r>
              <a:rPr lang="cs-CZ" dirty="0" smtClean="0"/>
              <a:t>à </a:t>
            </a:r>
            <a:r>
              <a:rPr lang="cs-CZ" dirty="0" err="1" smtClean="0"/>
              <a:t>sensation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2043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695570"/>
          </a:xfrm>
        </p:spPr>
        <p:txBody>
          <a:bodyPr/>
          <a:lstStyle/>
          <a:p>
            <a:r>
              <a:rPr lang="cs-CZ" dirty="0" smtClean="0"/>
              <a:t>Les </a:t>
            </a:r>
            <a:r>
              <a:rPr lang="cs-CZ" dirty="0" err="1" smtClean="0"/>
              <a:t>magazines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19256" cy="48965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err="1" smtClean="0"/>
              <a:t>Quels</a:t>
            </a:r>
            <a:r>
              <a:rPr lang="cs-CZ" dirty="0" smtClean="0"/>
              <a:t> </a:t>
            </a:r>
            <a:r>
              <a:rPr lang="cs-CZ" dirty="0" err="1" smtClean="0"/>
              <a:t>sujets</a:t>
            </a:r>
            <a:r>
              <a:rPr lang="cs-CZ" dirty="0" smtClean="0"/>
              <a:t> </a:t>
            </a:r>
            <a:r>
              <a:rPr lang="cs-CZ" dirty="0" err="1" smtClean="0"/>
              <a:t>peuvent</a:t>
            </a:r>
            <a:r>
              <a:rPr lang="cs-CZ" dirty="0" smtClean="0"/>
              <a:t> </a:t>
            </a:r>
            <a:r>
              <a:rPr lang="cs-CZ" dirty="0" err="1" smtClean="0"/>
              <a:t>être</a:t>
            </a:r>
            <a:r>
              <a:rPr lang="cs-CZ" dirty="0" smtClean="0"/>
              <a:t> </a:t>
            </a:r>
            <a:r>
              <a:rPr lang="cs-CZ" dirty="0" err="1" smtClean="0"/>
              <a:t>traités</a:t>
            </a:r>
            <a:r>
              <a:rPr lang="cs-CZ" dirty="0"/>
              <a:t> </a:t>
            </a:r>
            <a:r>
              <a:rPr lang="cs-CZ" dirty="0" err="1" smtClean="0"/>
              <a:t>dans</a:t>
            </a:r>
            <a:r>
              <a:rPr lang="cs-CZ" dirty="0" smtClean="0"/>
              <a:t> les </a:t>
            </a:r>
            <a:r>
              <a:rPr lang="cs-CZ" dirty="0" err="1" smtClean="0"/>
              <a:t>magazines</a:t>
            </a:r>
            <a:r>
              <a:rPr lang="cs-CZ" dirty="0" smtClean="0"/>
              <a:t>?</a:t>
            </a:r>
          </a:p>
          <a:p>
            <a:r>
              <a:rPr lang="cs-CZ" dirty="0" smtClean="0"/>
              <a:t>les </a:t>
            </a:r>
            <a:r>
              <a:rPr lang="cs-CZ" dirty="0" err="1" smtClean="0"/>
              <a:t>loisirs</a:t>
            </a:r>
            <a:endParaRPr lang="cs-CZ" dirty="0" smtClean="0"/>
          </a:p>
          <a:p>
            <a:r>
              <a:rPr lang="cs-CZ" dirty="0" smtClean="0"/>
              <a:t>la mode</a:t>
            </a:r>
          </a:p>
          <a:p>
            <a:r>
              <a:rPr lang="cs-CZ" dirty="0" smtClean="0"/>
              <a:t>la </a:t>
            </a:r>
            <a:r>
              <a:rPr lang="cs-CZ" dirty="0" err="1" smtClean="0"/>
              <a:t>technique</a:t>
            </a:r>
            <a:endParaRPr lang="cs-CZ" dirty="0" smtClean="0"/>
          </a:p>
          <a:p>
            <a:r>
              <a:rPr lang="cs-CZ" dirty="0" err="1" smtClean="0"/>
              <a:t>le</a:t>
            </a:r>
            <a:r>
              <a:rPr lang="cs-CZ" dirty="0" smtClean="0"/>
              <a:t> sport</a:t>
            </a:r>
          </a:p>
          <a:p>
            <a:r>
              <a:rPr lang="cs-CZ" dirty="0" err="1" smtClean="0"/>
              <a:t>le</a:t>
            </a:r>
            <a:r>
              <a:rPr lang="cs-CZ" dirty="0" smtClean="0"/>
              <a:t> domicile</a:t>
            </a:r>
          </a:p>
          <a:p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jardinage</a:t>
            </a:r>
            <a:endParaRPr lang="cs-CZ" dirty="0" smtClean="0"/>
          </a:p>
          <a:p>
            <a:r>
              <a:rPr lang="cs-CZ" dirty="0" smtClean="0"/>
              <a:t>les </a:t>
            </a:r>
            <a:r>
              <a:rPr lang="cs-CZ" dirty="0" err="1" smtClean="0"/>
              <a:t>animaux</a:t>
            </a:r>
            <a:endParaRPr lang="cs-CZ" dirty="0" smtClean="0"/>
          </a:p>
          <a:p>
            <a:r>
              <a:rPr lang="cs-CZ" dirty="0" smtClean="0"/>
              <a:t>la </a:t>
            </a:r>
            <a:r>
              <a:rPr lang="cs-CZ" dirty="0" err="1" smtClean="0"/>
              <a:t>pêche</a:t>
            </a:r>
            <a:endParaRPr lang="cs-CZ" dirty="0" smtClean="0"/>
          </a:p>
          <a:p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théâtre</a:t>
            </a:r>
            <a:endParaRPr lang="cs-CZ" dirty="0" smtClean="0"/>
          </a:p>
          <a:p>
            <a:r>
              <a:rPr lang="cs-CZ" dirty="0" smtClean="0"/>
              <a:t>la </a:t>
            </a:r>
            <a:r>
              <a:rPr lang="cs-CZ" dirty="0" err="1" smtClean="0"/>
              <a:t>musique</a:t>
            </a:r>
            <a:endParaRPr lang="cs-CZ" dirty="0" smtClean="0"/>
          </a:p>
          <a:p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cinéma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.............?............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6856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/>
          <a:lstStyle/>
          <a:p>
            <a:r>
              <a:rPr lang="cs-CZ" dirty="0" smtClean="0"/>
              <a:t>La </a:t>
            </a:r>
            <a:r>
              <a:rPr lang="cs-CZ" dirty="0" err="1" smtClean="0"/>
              <a:t>presse</a:t>
            </a:r>
            <a:r>
              <a:rPr lang="cs-CZ" dirty="0" smtClean="0"/>
              <a:t> </a:t>
            </a:r>
            <a:r>
              <a:rPr lang="cs-CZ" dirty="0" err="1" smtClean="0"/>
              <a:t>française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764704"/>
            <a:ext cx="8640960" cy="590465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000" dirty="0" smtClean="0"/>
              <a:t>La </a:t>
            </a:r>
            <a:r>
              <a:rPr lang="cs-CZ" sz="2000" dirty="0" err="1" smtClean="0"/>
              <a:t>presse</a:t>
            </a:r>
            <a:r>
              <a:rPr lang="cs-CZ" sz="2000" dirty="0" smtClean="0"/>
              <a:t> </a:t>
            </a:r>
            <a:r>
              <a:rPr lang="cs-CZ" sz="2000" dirty="0" err="1" smtClean="0"/>
              <a:t>quotidienne</a:t>
            </a:r>
            <a:r>
              <a:rPr lang="cs-CZ" sz="2000" dirty="0" smtClean="0"/>
              <a:t> </a:t>
            </a:r>
            <a:r>
              <a:rPr lang="cs-CZ" sz="2000" dirty="0" err="1" smtClean="0"/>
              <a:t>nationale</a:t>
            </a:r>
            <a:r>
              <a:rPr lang="cs-CZ" sz="2000" dirty="0" smtClean="0"/>
              <a:t>:</a:t>
            </a:r>
          </a:p>
          <a:p>
            <a:r>
              <a:rPr lang="cs-CZ" sz="2000" dirty="0" err="1" smtClean="0"/>
              <a:t>Le</a:t>
            </a:r>
            <a:r>
              <a:rPr lang="cs-CZ" sz="2000" dirty="0" smtClean="0"/>
              <a:t> Monde</a:t>
            </a:r>
          </a:p>
          <a:p>
            <a:r>
              <a:rPr lang="cs-CZ" sz="2000" dirty="0" err="1" smtClean="0"/>
              <a:t>Le</a:t>
            </a:r>
            <a:r>
              <a:rPr lang="cs-CZ" sz="2000" dirty="0" smtClean="0"/>
              <a:t> Figaro</a:t>
            </a:r>
          </a:p>
          <a:p>
            <a:r>
              <a:rPr lang="cs-CZ" sz="2000" dirty="0" err="1" smtClean="0"/>
              <a:t>Le</a:t>
            </a:r>
            <a:r>
              <a:rPr lang="cs-CZ" sz="2000" dirty="0" smtClean="0"/>
              <a:t> </a:t>
            </a:r>
            <a:r>
              <a:rPr lang="cs-CZ" sz="2000" dirty="0" err="1" smtClean="0"/>
              <a:t>Parisien</a:t>
            </a:r>
            <a:endParaRPr lang="cs-CZ" sz="2000" dirty="0" smtClean="0"/>
          </a:p>
          <a:p>
            <a:r>
              <a:rPr lang="cs-CZ" sz="2000" dirty="0" err="1" smtClean="0"/>
              <a:t>Libération</a:t>
            </a:r>
            <a:endParaRPr lang="cs-CZ" sz="2000" dirty="0" smtClean="0"/>
          </a:p>
          <a:p>
            <a:r>
              <a:rPr lang="cs-CZ" sz="2000" dirty="0" err="1" smtClean="0"/>
              <a:t>L´Équipe</a:t>
            </a:r>
            <a:r>
              <a:rPr lang="cs-CZ" sz="2000" dirty="0" smtClean="0"/>
              <a:t> (</a:t>
            </a:r>
            <a:r>
              <a:rPr lang="cs-CZ" sz="2000" dirty="0" err="1" smtClean="0"/>
              <a:t>un</a:t>
            </a:r>
            <a:r>
              <a:rPr lang="cs-CZ" sz="2000" dirty="0" smtClean="0"/>
              <a:t> </a:t>
            </a:r>
            <a:r>
              <a:rPr lang="cs-CZ" sz="2000" dirty="0" err="1" smtClean="0"/>
              <a:t>journal</a:t>
            </a:r>
            <a:r>
              <a:rPr lang="cs-CZ" sz="2000" dirty="0" smtClean="0"/>
              <a:t> </a:t>
            </a:r>
            <a:r>
              <a:rPr lang="cs-CZ" sz="2000" dirty="0" err="1" smtClean="0"/>
              <a:t>sportif</a:t>
            </a:r>
            <a:r>
              <a:rPr lang="cs-CZ" sz="2000" dirty="0" smtClean="0"/>
              <a:t>)</a:t>
            </a:r>
          </a:p>
          <a:p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La </a:t>
            </a:r>
            <a:r>
              <a:rPr lang="cs-CZ" sz="2000" dirty="0" err="1" smtClean="0"/>
              <a:t>presse</a:t>
            </a:r>
            <a:r>
              <a:rPr lang="cs-CZ" sz="2000" dirty="0" smtClean="0"/>
              <a:t> </a:t>
            </a:r>
            <a:r>
              <a:rPr lang="cs-CZ" sz="2000" dirty="0" err="1" smtClean="0"/>
              <a:t>quotidienne</a:t>
            </a:r>
            <a:r>
              <a:rPr lang="cs-CZ" sz="2000" dirty="0" smtClean="0"/>
              <a:t> </a:t>
            </a:r>
            <a:r>
              <a:rPr lang="cs-CZ" sz="2000" dirty="0" err="1" smtClean="0"/>
              <a:t>régionale</a:t>
            </a:r>
            <a:r>
              <a:rPr lang="cs-CZ" sz="2000" dirty="0" smtClean="0"/>
              <a:t>:</a:t>
            </a:r>
          </a:p>
          <a:p>
            <a:r>
              <a:rPr lang="cs-CZ" sz="2000" dirty="0" err="1" smtClean="0"/>
              <a:t>Quest</a:t>
            </a:r>
            <a:r>
              <a:rPr lang="cs-CZ" sz="2000" dirty="0" smtClean="0"/>
              <a:t> France</a:t>
            </a:r>
          </a:p>
          <a:p>
            <a:r>
              <a:rPr lang="cs-CZ" sz="2000" dirty="0" err="1" smtClean="0"/>
              <a:t>Midi</a:t>
            </a:r>
            <a:r>
              <a:rPr lang="cs-CZ" sz="2000" dirty="0" smtClean="0"/>
              <a:t> </a:t>
            </a:r>
            <a:r>
              <a:rPr lang="cs-CZ" sz="2000" dirty="0" err="1" smtClean="0"/>
              <a:t>Libre</a:t>
            </a: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La </a:t>
            </a:r>
            <a:r>
              <a:rPr lang="cs-CZ" sz="2000" dirty="0" err="1" smtClean="0"/>
              <a:t>presse</a:t>
            </a:r>
            <a:r>
              <a:rPr lang="cs-CZ" sz="2000" dirty="0" smtClean="0"/>
              <a:t> </a:t>
            </a:r>
            <a:r>
              <a:rPr lang="cs-CZ" sz="2000" dirty="0" err="1" smtClean="0"/>
              <a:t>satirique</a:t>
            </a:r>
            <a:r>
              <a:rPr lang="cs-CZ" sz="2000" dirty="0" smtClean="0"/>
              <a:t>:</a:t>
            </a:r>
          </a:p>
          <a:p>
            <a:r>
              <a:rPr lang="cs-CZ" sz="2000" dirty="0" err="1" smtClean="0"/>
              <a:t>Le</a:t>
            </a:r>
            <a:r>
              <a:rPr lang="cs-CZ" sz="2000" dirty="0" smtClean="0"/>
              <a:t> </a:t>
            </a:r>
            <a:r>
              <a:rPr lang="cs-CZ" sz="2000" dirty="0" err="1" smtClean="0"/>
              <a:t>Canard</a:t>
            </a:r>
            <a:r>
              <a:rPr lang="cs-CZ" sz="2000" dirty="0" smtClean="0"/>
              <a:t> </a:t>
            </a:r>
            <a:r>
              <a:rPr lang="cs-CZ" sz="2000" dirty="0" err="1" smtClean="0"/>
              <a:t>Enchaîné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fr-FR" sz="2000" dirty="0" smtClean="0"/>
              <a:t>La</a:t>
            </a:r>
            <a:r>
              <a:rPr lang="fr-FR" sz="2000" dirty="0"/>
              <a:t> presse people, presse à scandale ou presse à </a:t>
            </a:r>
            <a:r>
              <a:rPr lang="fr-FR" sz="2000" dirty="0" smtClean="0"/>
              <a:t>sensations</a:t>
            </a:r>
            <a:r>
              <a:rPr lang="cs-CZ" sz="2000" dirty="0" smtClean="0"/>
              <a:t>:</a:t>
            </a:r>
          </a:p>
          <a:p>
            <a:r>
              <a:rPr lang="cs-CZ" sz="2000" dirty="0" err="1" smtClean="0"/>
              <a:t>Le</a:t>
            </a:r>
            <a:r>
              <a:rPr lang="cs-CZ" sz="2000" dirty="0" smtClean="0"/>
              <a:t> </a:t>
            </a:r>
            <a:r>
              <a:rPr lang="cs-CZ" sz="2000" dirty="0" err="1" smtClean="0"/>
              <a:t>Parisien</a:t>
            </a:r>
            <a:endParaRPr lang="cs-CZ" sz="2000" dirty="0"/>
          </a:p>
          <a:p>
            <a:r>
              <a:rPr lang="cs-CZ" sz="2000" dirty="0" smtClean="0"/>
              <a:t>France </a:t>
            </a:r>
            <a:r>
              <a:rPr lang="cs-CZ" sz="2000" dirty="0" err="1" smtClean="0"/>
              <a:t>Soir</a:t>
            </a:r>
            <a:endParaRPr lang="cs-CZ" sz="2000" dirty="0" smtClean="0"/>
          </a:p>
          <a:p>
            <a:r>
              <a:rPr lang="cs-CZ" sz="2000" dirty="0" smtClean="0"/>
              <a:t>Metro</a:t>
            </a:r>
          </a:p>
          <a:p>
            <a:r>
              <a:rPr lang="cs-CZ" sz="2000" dirty="0" smtClean="0"/>
              <a:t>20 </a:t>
            </a:r>
            <a:r>
              <a:rPr lang="cs-CZ" sz="2000" dirty="0" err="1" smtClean="0"/>
              <a:t>minutes</a:t>
            </a:r>
            <a:endParaRPr lang="cs-CZ" sz="20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778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623562"/>
          </a:xfrm>
        </p:spPr>
        <p:txBody>
          <a:bodyPr/>
          <a:lstStyle/>
          <a:p>
            <a:r>
              <a:rPr lang="cs-CZ" dirty="0" smtClean="0"/>
              <a:t>Les </a:t>
            </a:r>
            <a:r>
              <a:rPr lang="cs-CZ" dirty="0" err="1" smtClean="0"/>
              <a:t>magazines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19256" cy="56166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Les </a:t>
            </a:r>
            <a:r>
              <a:rPr lang="cs-CZ" dirty="0" err="1" smtClean="0"/>
              <a:t>magazines</a:t>
            </a:r>
            <a:r>
              <a:rPr lang="cs-CZ" dirty="0" smtClean="0"/>
              <a:t> </a:t>
            </a:r>
            <a:r>
              <a:rPr lang="cs-CZ" dirty="0" err="1" smtClean="0"/>
              <a:t>d´actualité</a:t>
            </a:r>
            <a:r>
              <a:rPr lang="cs-CZ" dirty="0" smtClean="0"/>
              <a:t> (les </a:t>
            </a:r>
            <a:r>
              <a:rPr lang="cs-CZ" dirty="0" err="1" smtClean="0"/>
              <a:t>hebdomadaires</a:t>
            </a:r>
            <a:r>
              <a:rPr lang="cs-CZ" dirty="0" smtClean="0"/>
              <a:t>):</a:t>
            </a:r>
          </a:p>
          <a:p>
            <a:r>
              <a:rPr lang="cs-CZ" dirty="0" smtClean="0"/>
              <a:t>Paris </a:t>
            </a:r>
            <a:r>
              <a:rPr lang="cs-CZ" dirty="0" err="1" smtClean="0"/>
              <a:t>Match</a:t>
            </a:r>
            <a:endParaRPr lang="cs-CZ" dirty="0" smtClean="0"/>
          </a:p>
          <a:p>
            <a:r>
              <a:rPr lang="cs-CZ" dirty="0" err="1" smtClean="0"/>
              <a:t>Le</a:t>
            </a:r>
            <a:r>
              <a:rPr lang="cs-CZ" dirty="0" smtClean="0"/>
              <a:t> Point</a:t>
            </a:r>
          </a:p>
          <a:p>
            <a:r>
              <a:rPr lang="cs-CZ" dirty="0" err="1" smtClean="0"/>
              <a:t>L´Express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Les </a:t>
            </a:r>
            <a:r>
              <a:rPr lang="cs-CZ" dirty="0" err="1" smtClean="0"/>
              <a:t>magazines</a:t>
            </a:r>
            <a:r>
              <a:rPr lang="cs-CZ" dirty="0" smtClean="0"/>
              <a:t> </a:t>
            </a:r>
            <a:r>
              <a:rPr lang="cs-CZ" dirty="0" err="1" smtClean="0"/>
              <a:t>pour</a:t>
            </a:r>
            <a:r>
              <a:rPr lang="cs-CZ" dirty="0" smtClean="0"/>
              <a:t> les </a:t>
            </a:r>
            <a:r>
              <a:rPr lang="cs-CZ" dirty="0" err="1" smtClean="0"/>
              <a:t>femmes</a:t>
            </a:r>
            <a:r>
              <a:rPr lang="cs-CZ" dirty="0" smtClean="0"/>
              <a:t>:</a:t>
            </a:r>
          </a:p>
          <a:p>
            <a:r>
              <a:rPr lang="cs-CZ" dirty="0" smtClean="0"/>
              <a:t>Elle</a:t>
            </a:r>
          </a:p>
          <a:p>
            <a:r>
              <a:rPr lang="cs-CZ" dirty="0" smtClean="0"/>
              <a:t>Marie Claire</a:t>
            </a:r>
          </a:p>
          <a:p>
            <a:r>
              <a:rPr lang="cs-CZ" dirty="0" err="1" smtClean="0"/>
              <a:t>Marrianne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Les </a:t>
            </a:r>
            <a:r>
              <a:rPr lang="cs-CZ" dirty="0" err="1" smtClean="0"/>
              <a:t>magazines</a:t>
            </a:r>
            <a:r>
              <a:rPr lang="cs-CZ" dirty="0" smtClean="0"/>
              <a:t> de </a:t>
            </a:r>
            <a:r>
              <a:rPr lang="cs-CZ" dirty="0" err="1" smtClean="0"/>
              <a:t>télévision</a:t>
            </a:r>
            <a:r>
              <a:rPr lang="cs-CZ" dirty="0" smtClean="0"/>
              <a:t>:</a:t>
            </a:r>
          </a:p>
          <a:p>
            <a:r>
              <a:rPr lang="cs-CZ" dirty="0" err="1" smtClean="0"/>
              <a:t>Télé</a:t>
            </a:r>
            <a:r>
              <a:rPr lang="cs-CZ" dirty="0" smtClean="0"/>
              <a:t> 7 </a:t>
            </a:r>
            <a:r>
              <a:rPr lang="cs-CZ" dirty="0" err="1" smtClean="0"/>
              <a:t>Jours</a:t>
            </a:r>
            <a:endParaRPr lang="cs-CZ" dirty="0" smtClean="0"/>
          </a:p>
          <a:p>
            <a:r>
              <a:rPr lang="cs-CZ" dirty="0" err="1" smtClean="0"/>
              <a:t>Télérama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510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48072"/>
          </a:xfrm>
        </p:spPr>
        <p:txBody>
          <a:bodyPr/>
          <a:lstStyle/>
          <a:p>
            <a:r>
              <a:rPr lang="cs-CZ" dirty="0" smtClean="0"/>
              <a:t>La </a:t>
            </a:r>
            <a:r>
              <a:rPr lang="cs-CZ" dirty="0" err="1" smtClean="0"/>
              <a:t>presse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784976" cy="4824536"/>
          </a:xfrm>
        </p:spPr>
        <p:txBody>
          <a:bodyPr>
            <a:normAutofit/>
          </a:bodyPr>
          <a:lstStyle/>
          <a:p>
            <a:r>
              <a:rPr lang="cs-CZ" dirty="0" err="1" smtClean="0"/>
              <a:t>émission</a:t>
            </a:r>
            <a:r>
              <a:rPr lang="cs-CZ" dirty="0" smtClean="0"/>
              <a:t> </a:t>
            </a:r>
            <a:r>
              <a:rPr lang="cs-CZ" dirty="0" err="1" smtClean="0"/>
              <a:t>Merci</a:t>
            </a:r>
            <a:r>
              <a:rPr lang="cs-CZ" dirty="0" smtClean="0"/>
              <a:t> </a:t>
            </a:r>
            <a:r>
              <a:rPr lang="cs-CZ" dirty="0" err="1" smtClean="0"/>
              <a:t>professeur</a:t>
            </a:r>
            <a:r>
              <a:rPr lang="cs-CZ" dirty="0" smtClean="0"/>
              <a:t>!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www.tv5.org/TV5Site/lf/merci_professeur.php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www.tv5.org/cms/chaine-francophone/enseigner-apprendre-francais/FLE/Semaine-de-la-presse-et-des-medias-2012/p-19602-Merci-professeur-Special-presse.htm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237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695570"/>
          </a:xfrm>
        </p:spPr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19256" cy="5040560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dirty="0" err="1" smtClean="0"/>
              <a:t>Qu´est-ce</a:t>
            </a:r>
            <a:r>
              <a:rPr lang="cs-CZ" dirty="0" smtClean="0"/>
              <a:t> </a:t>
            </a:r>
            <a:r>
              <a:rPr lang="cs-CZ" dirty="0" err="1" smtClean="0"/>
              <a:t>que</a:t>
            </a:r>
            <a:r>
              <a:rPr lang="cs-CZ" dirty="0" smtClean="0"/>
              <a:t> la </a:t>
            </a:r>
            <a:r>
              <a:rPr lang="cs-CZ" dirty="0" err="1" smtClean="0"/>
              <a:t>presse</a:t>
            </a:r>
            <a:r>
              <a:rPr lang="cs-CZ" dirty="0" smtClean="0"/>
              <a:t> à </a:t>
            </a:r>
            <a:r>
              <a:rPr lang="cs-CZ" dirty="0" err="1" smtClean="0"/>
              <a:t>sensation</a:t>
            </a:r>
            <a:r>
              <a:rPr lang="cs-CZ" dirty="0" smtClean="0"/>
              <a:t>?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Quelle</a:t>
            </a:r>
            <a:r>
              <a:rPr lang="cs-CZ" dirty="0" smtClean="0"/>
              <a:t> </a:t>
            </a:r>
            <a:r>
              <a:rPr lang="cs-CZ" dirty="0" err="1" smtClean="0"/>
              <a:t>est</a:t>
            </a:r>
            <a:r>
              <a:rPr lang="cs-CZ" dirty="0" smtClean="0"/>
              <a:t> la </a:t>
            </a:r>
            <a:r>
              <a:rPr lang="cs-CZ" dirty="0" err="1" smtClean="0"/>
              <a:t>différence</a:t>
            </a:r>
            <a:r>
              <a:rPr lang="cs-CZ" dirty="0" smtClean="0"/>
              <a:t> </a:t>
            </a:r>
            <a:r>
              <a:rPr lang="cs-CZ" dirty="0" err="1" smtClean="0"/>
              <a:t>entre</a:t>
            </a:r>
            <a:r>
              <a:rPr lang="cs-CZ" dirty="0" smtClean="0"/>
              <a:t> </a:t>
            </a:r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quotidien</a:t>
            </a:r>
            <a:r>
              <a:rPr lang="cs-CZ" dirty="0" smtClean="0"/>
              <a:t>/</a:t>
            </a:r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hebdomadaire</a:t>
            </a:r>
            <a:r>
              <a:rPr lang="cs-CZ" dirty="0" smtClean="0"/>
              <a:t>/</a:t>
            </a:r>
            <a:r>
              <a:rPr lang="cs-CZ" dirty="0" err="1" smtClean="0"/>
              <a:t>un</a:t>
            </a:r>
            <a:r>
              <a:rPr lang="cs-CZ" dirty="0" smtClean="0"/>
              <a:t> </a:t>
            </a:r>
            <a:r>
              <a:rPr lang="cs-CZ" dirty="0" err="1" smtClean="0"/>
              <a:t>mensuel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3. </a:t>
            </a:r>
            <a:r>
              <a:rPr lang="cs-CZ" dirty="0" err="1" smtClean="0"/>
              <a:t>Qu´est</a:t>
            </a:r>
            <a:r>
              <a:rPr lang="cs-CZ" dirty="0" smtClean="0"/>
              <a:t>- </a:t>
            </a:r>
            <a:r>
              <a:rPr lang="cs-CZ" dirty="0" err="1"/>
              <a:t>ce</a:t>
            </a:r>
            <a:r>
              <a:rPr lang="cs-CZ" dirty="0"/>
              <a:t> </a:t>
            </a:r>
            <a:r>
              <a:rPr lang="cs-CZ" dirty="0" err="1"/>
              <a:t>qu´on</a:t>
            </a:r>
            <a:r>
              <a:rPr lang="cs-CZ" dirty="0"/>
              <a:t> </a:t>
            </a:r>
            <a:r>
              <a:rPr lang="cs-CZ" dirty="0" err="1"/>
              <a:t>trouve</a:t>
            </a:r>
            <a:r>
              <a:rPr lang="cs-CZ" dirty="0"/>
              <a:t> </a:t>
            </a:r>
            <a:r>
              <a:rPr lang="cs-CZ" dirty="0" err="1"/>
              <a:t>dans</a:t>
            </a:r>
            <a:r>
              <a:rPr lang="cs-CZ" dirty="0"/>
              <a:t> </a:t>
            </a:r>
            <a:r>
              <a:rPr lang="cs-CZ" dirty="0" err="1"/>
              <a:t>un</a:t>
            </a:r>
            <a:r>
              <a:rPr lang="cs-CZ" dirty="0"/>
              <a:t> </a:t>
            </a:r>
            <a:r>
              <a:rPr lang="cs-CZ" dirty="0" err="1"/>
              <a:t>journal</a:t>
            </a:r>
            <a:r>
              <a:rPr lang="cs-CZ" dirty="0"/>
              <a:t>?</a:t>
            </a:r>
          </a:p>
          <a:p>
            <a:pPr marL="0" indent="0">
              <a:buNone/>
            </a:pPr>
            <a:r>
              <a:rPr lang="cs-CZ" dirty="0" smtClean="0"/>
              <a:t>4. </a:t>
            </a:r>
            <a:r>
              <a:rPr lang="cs-CZ" dirty="0" err="1" smtClean="0"/>
              <a:t>Qu´est-ce</a:t>
            </a:r>
            <a:r>
              <a:rPr lang="cs-CZ" dirty="0" smtClean="0"/>
              <a:t> </a:t>
            </a:r>
            <a:r>
              <a:rPr lang="cs-CZ" dirty="0" err="1"/>
              <a:t>qu´on</a:t>
            </a:r>
            <a:r>
              <a:rPr lang="cs-CZ" dirty="0"/>
              <a:t> </a:t>
            </a:r>
            <a:r>
              <a:rPr lang="cs-CZ" dirty="0" err="1"/>
              <a:t>trouve</a:t>
            </a:r>
            <a:r>
              <a:rPr lang="cs-CZ" dirty="0"/>
              <a:t> </a:t>
            </a:r>
            <a:r>
              <a:rPr lang="cs-CZ" dirty="0" err="1"/>
              <a:t>dans</a:t>
            </a:r>
            <a:r>
              <a:rPr lang="cs-CZ" dirty="0"/>
              <a:t> </a:t>
            </a:r>
            <a:r>
              <a:rPr lang="cs-CZ" dirty="0" err="1"/>
              <a:t>un</a:t>
            </a:r>
            <a:r>
              <a:rPr lang="cs-CZ" dirty="0"/>
              <a:t> </a:t>
            </a:r>
            <a:r>
              <a:rPr lang="cs-CZ" dirty="0" err="1"/>
              <a:t>magazine</a:t>
            </a:r>
            <a:r>
              <a:rPr lang="cs-CZ" dirty="0"/>
              <a:t>?</a:t>
            </a:r>
          </a:p>
          <a:p>
            <a:pPr marL="0" indent="0">
              <a:buNone/>
            </a:pPr>
            <a:r>
              <a:rPr lang="cs-CZ" dirty="0" smtClean="0"/>
              <a:t>5. </a:t>
            </a:r>
            <a:r>
              <a:rPr lang="cs-CZ" dirty="0" err="1" smtClean="0"/>
              <a:t>Quels</a:t>
            </a:r>
            <a:r>
              <a:rPr lang="cs-CZ" dirty="0" smtClean="0"/>
              <a:t> </a:t>
            </a:r>
            <a:r>
              <a:rPr lang="cs-CZ" dirty="0" err="1"/>
              <a:t>sujets</a:t>
            </a:r>
            <a:r>
              <a:rPr lang="cs-CZ" dirty="0"/>
              <a:t> </a:t>
            </a:r>
            <a:r>
              <a:rPr lang="cs-CZ" dirty="0" err="1"/>
              <a:t>traite</a:t>
            </a:r>
            <a:r>
              <a:rPr lang="cs-CZ" dirty="0"/>
              <a:t> la </a:t>
            </a:r>
            <a:r>
              <a:rPr lang="cs-CZ" dirty="0" err="1"/>
              <a:t>presse</a:t>
            </a:r>
            <a:r>
              <a:rPr lang="cs-CZ" dirty="0"/>
              <a:t>?</a:t>
            </a:r>
          </a:p>
          <a:p>
            <a:pPr marL="0" indent="0">
              <a:buNone/>
            </a:pPr>
            <a:r>
              <a:rPr lang="cs-CZ" dirty="0" smtClean="0"/>
              <a:t>6. </a:t>
            </a:r>
            <a:r>
              <a:rPr lang="cs-CZ" dirty="0" err="1" smtClean="0"/>
              <a:t>Quelles</a:t>
            </a:r>
            <a:r>
              <a:rPr lang="cs-CZ" dirty="0" smtClean="0"/>
              <a:t> </a:t>
            </a:r>
            <a:r>
              <a:rPr lang="cs-CZ" dirty="0" err="1"/>
              <a:t>rubriques</a:t>
            </a:r>
            <a:r>
              <a:rPr lang="cs-CZ" dirty="0"/>
              <a:t> </a:t>
            </a:r>
            <a:r>
              <a:rPr lang="cs-CZ" dirty="0" err="1"/>
              <a:t>trouve</a:t>
            </a:r>
            <a:r>
              <a:rPr lang="cs-CZ" dirty="0"/>
              <a:t>-t-on </a:t>
            </a:r>
            <a:r>
              <a:rPr lang="cs-CZ" dirty="0" err="1"/>
              <a:t>dans</a:t>
            </a:r>
            <a:r>
              <a:rPr lang="cs-CZ" dirty="0"/>
              <a:t> la </a:t>
            </a:r>
            <a:r>
              <a:rPr lang="cs-CZ" dirty="0" err="1"/>
              <a:t>presse</a:t>
            </a:r>
            <a:r>
              <a:rPr lang="cs-CZ" dirty="0"/>
              <a:t> </a:t>
            </a:r>
            <a:r>
              <a:rPr lang="cs-CZ" dirty="0" err="1"/>
              <a:t>quotidienne</a:t>
            </a:r>
            <a:r>
              <a:rPr lang="cs-CZ" dirty="0"/>
              <a:t>?</a:t>
            </a:r>
          </a:p>
          <a:p>
            <a:pPr marL="0" indent="0">
              <a:buNone/>
            </a:pPr>
            <a:r>
              <a:rPr lang="cs-CZ" dirty="0" smtClean="0"/>
              <a:t>7. </a:t>
            </a:r>
            <a:r>
              <a:rPr lang="cs-CZ" dirty="0" err="1" smtClean="0"/>
              <a:t>Quelles</a:t>
            </a:r>
            <a:r>
              <a:rPr lang="cs-CZ" dirty="0" smtClean="0"/>
              <a:t> </a:t>
            </a:r>
            <a:r>
              <a:rPr lang="cs-CZ" dirty="0" err="1"/>
              <a:t>rubriques</a:t>
            </a:r>
            <a:r>
              <a:rPr lang="cs-CZ" dirty="0"/>
              <a:t> </a:t>
            </a:r>
            <a:r>
              <a:rPr lang="cs-CZ" dirty="0" err="1"/>
              <a:t>trouve</a:t>
            </a:r>
            <a:r>
              <a:rPr lang="cs-CZ" dirty="0"/>
              <a:t>-t-on </a:t>
            </a:r>
            <a:r>
              <a:rPr lang="cs-CZ" dirty="0" err="1"/>
              <a:t>dans</a:t>
            </a:r>
            <a:r>
              <a:rPr lang="cs-CZ" dirty="0"/>
              <a:t> les </a:t>
            </a:r>
            <a:r>
              <a:rPr lang="cs-CZ" dirty="0" err="1"/>
              <a:t>magazines</a:t>
            </a:r>
            <a:r>
              <a:rPr lang="cs-CZ" dirty="0"/>
              <a:t>?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805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579296" cy="4186401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1. KLINKA, Tomáš a kol. </a:t>
            </a:r>
            <a:r>
              <a:rPr lang="cs-CZ" i="1" dirty="0"/>
              <a:t>Francouzština, Otázky a odpovědi</a:t>
            </a:r>
            <a:r>
              <a:rPr lang="cs-CZ" dirty="0"/>
              <a:t>. Dubicko: INFOA, 2008, ISBN 978-80-7240-609-8.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3. </a:t>
            </a:r>
            <a:r>
              <a:rPr lang="cs-CZ" dirty="0" smtClean="0">
                <a:hlinkClick r:id="rId2"/>
              </a:rPr>
              <a:t>www.fr.wikipedia.org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4. </a:t>
            </a:r>
            <a:r>
              <a:rPr lang="cs-CZ" dirty="0">
                <a:hlinkClick r:id="rId3"/>
              </a:rPr>
              <a:t>http://www.tv5.org</a:t>
            </a:r>
            <a:r>
              <a:rPr lang="cs-CZ" dirty="0" smtClean="0">
                <a:hlinkClick r:id="rId3"/>
              </a:rPr>
              <a:t>/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/>
              <a:t>Veškeré hypertextové odkazy jsou platné ke dni vytvoření díla.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818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494</TotalTime>
  <Words>461</Words>
  <Application>Microsoft Office PowerPoint</Application>
  <PresentationFormat>Předvádění na obrazovce (4:3)</PresentationFormat>
  <Paragraphs>142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projekt_logo_cent</vt:lpstr>
      <vt:lpstr>Francouzská média – Tisk les médias franÇais – la Presse</vt:lpstr>
      <vt:lpstr>ANOTACE</vt:lpstr>
      <vt:lpstr>Questions thématiques</vt:lpstr>
      <vt:lpstr>Les médias en générale – la presse</vt:lpstr>
      <vt:lpstr>La presse</vt:lpstr>
      <vt:lpstr>Les magazines</vt:lpstr>
      <vt:lpstr>La presse française</vt:lpstr>
      <vt:lpstr>Les magazines</vt:lpstr>
      <vt:lpstr>La presse</vt:lpstr>
      <vt:lpstr>Test</vt:lpstr>
      <vt:lpstr>Zdroje a použitá literatura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bj</cp:lastModifiedBy>
  <cp:revision>40</cp:revision>
  <dcterms:created xsi:type="dcterms:W3CDTF">2012-07-02T08:03:24Z</dcterms:created>
  <dcterms:modified xsi:type="dcterms:W3CDTF">2012-11-29T06:48:37Z</dcterms:modified>
</cp:coreProperties>
</file>