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VY_12_INOVACE_18_U nás doma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U nás doma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VY_12_INOVACE_18_U nás doma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U nás doma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05625F-4118-4260-B309-449C601313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5D6B2C-8C5A-4F16-86C0-5237DAEB6D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33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Hovoříme o našich bytech a jejich vybavení.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5D6B2C-8C5A-4F16-86C0-5237DAEB6D9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45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Hovoříme o našich bytech a jejich vybavení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5D6B2C-8C5A-4F16-86C0-5237DAEB6D9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0324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odůvodní proč ano nebo ne. Další věci dopíší.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5D6B2C-8C5A-4F16-86C0-5237DAEB6D9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318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odůvodní proč ano nebo ne. Další věci dopíší.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5D6B2C-8C5A-4F16-86C0-5237DAEB6D9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318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1936714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prvouky.</a:t>
            </a:r>
            <a:endParaRPr lang="cs-CZ" sz="2400" dirty="0"/>
          </a:p>
          <a:p>
            <a:pPr lvl="0" hangingPunct="0"/>
            <a:r>
              <a:rPr lang="cs-CZ" sz="2400" dirty="0"/>
              <a:t>Materiál je zaměřený na čtení </a:t>
            </a:r>
            <a:r>
              <a:rPr lang="cs-CZ" sz="2400" dirty="0" smtClean="0"/>
              <a:t>textu – slov, která odpovídají nebo neodpovídají určitým místnostem v </a:t>
            </a:r>
            <a:r>
              <a:rPr lang="cs-CZ" sz="2400" dirty="0" smtClean="0"/>
              <a:t>bytě.</a:t>
            </a:r>
            <a:endParaRPr lang="cs-CZ" sz="2400" dirty="0"/>
          </a:p>
          <a:p>
            <a:pPr lvl="0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pPr lvl="0" hangingPunct="0"/>
            <a:r>
              <a:rPr lang="cs-CZ" sz="2400" dirty="0"/>
              <a:t>Pomůcky: interaktivní pero, </a:t>
            </a:r>
            <a:r>
              <a:rPr lang="cs-CZ" sz="2400" dirty="0" smtClean="0"/>
              <a:t>fixy.</a:t>
            </a:r>
            <a:endParaRPr lang="cs-CZ" sz="2400" dirty="0"/>
          </a:p>
          <a:p>
            <a:pPr lvl="0" hangingPunct="0"/>
            <a:r>
              <a:rPr lang="cs-CZ" sz="2400" dirty="0"/>
              <a:t>Inovace: interaktivní způsob učení, čtení a vyhledávání </a:t>
            </a:r>
            <a:r>
              <a:rPr lang="cs-CZ" sz="2400" dirty="0" smtClean="0"/>
              <a:t>slov, </a:t>
            </a:r>
            <a:r>
              <a:rPr lang="cs-CZ" sz="2400" dirty="0"/>
              <a:t>žáci </a:t>
            </a:r>
            <a:r>
              <a:rPr lang="cs-CZ" sz="2400" dirty="0" smtClean="0"/>
              <a:t>si upevní </a:t>
            </a:r>
            <a:r>
              <a:rPr lang="cs-CZ" sz="2400" dirty="0"/>
              <a:t>informace </a:t>
            </a:r>
            <a:r>
              <a:rPr lang="cs-CZ" sz="2400" dirty="0" smtClean="0"/>
              <a:t>o vybavení </a:t>
            </a:r>
            <a:r>
              <a:rPr lang="cs-CZ" sz="2400" dirty="0" smtClean="0"/>
              <a:t>bytu. </a:t>
            </a:r>
            <a:endParaRPr lang="cs-CZ" sz="2400" dirty="0"/>
          </a:p>
          <a:p>
            <a:pPr lvl="0" hangingPunct="0"/>
            <a:r>
              <a:rPr lang="cs-CZ" sz="2400" dirty="0"/>
              <a:t>Metodické pokyny: pozorně </a:t>
            </a:r>
            <a:r>
              <a:rPr lang="cs-CZ" sz="2400" dirty="0" smtClean="0"/>
              <a:t>čti, škrtni, dopiš </a:t>
            </a:r>
            <a:r>
              <a:rPr lang="cs-CZ" sz="2400" dirty="0" smtClean="0"/>
              <a:t>slovo.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U nás doma</a:t>
            </a:r>
            <a:endParaRPr lang="cs-CZ" sz="2800" b="1" dirty="0"/>
          </a:p>
        </p:txBody>
      </p:sp>
      <p:pic>
        <p:nvPicPr>
          <p:cNvPr id="1026" name="Picture 2" descr="C:\Users\DykovaA\AppData\Local\Microsoft\Windows\Temporary Internet Files\Content.IE5\AJXPIPX0\MP9004140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1013"/>
            <a:ext cx="3792063" cy="3792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4UEXPAYC\MP9003996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71014"/>
            <a:ext cx="3714197" cy="371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6809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DykovaA\AppData\Local\Microsoft\Windows\Temporary Internet Files\Content.IE5\P8WKSL4T\MP9004316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32656"/>
            <a:ext cx="2736304" cy="3408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ykovaA\AppData\Local\Microsoft\Windows\Temporary Internet Files\Content.IE5\4UEXPAYC\MP9004140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6433"/>
            <a:ext cx="3068960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ykovaA\AppData\Local\Microsoft\Windows\Temporary Internet Files\Content.IE5\AJXPIPX0\MP9004305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716" y="3933056"/>
            <a:ext cx="4031096" cy="2683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ykovaA\AppData\Local\Microsoft\Windows\Temporary Internet Files\Content.IE5\4UEXPAYC\MP9004316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97287"/>
            <a:ext cx="3068960" cy="2918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9281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U nás doma</a:t>
            </a: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>Pozorně </a:t>
            </a:r>
            <a:r>
              <a:rPr lang="cs-CZ" sz="2800" b="1" dirty="0" smtClean="0"/>
              <a:t>čti, chybný výraz škrtni. </a:t>
            </a:r>
            <a:endParaRPr lang="cs-CZ" sz="28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Kuchyně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sporák</a:t>
            </a:r>
          </a:p>
          <a:p>
            <a:r>
              <a:rPr lang="cs-CZ" dirty="0"/>
              <a:t>t</a:t>
            </a:r>
            <a:r>
              <a:rPr lang="cs-CZ" dirty="0" smtClean="0"/>
              <a:t>alíře</a:t>
            </a:r>
          </a:p>
          <a:p>
            <a:r>
              <a:rPr lang="cs-CZ" dirty="0"/>
              <a:t>p</a:t>
            </a:r>
            <a:r>
              <a:rPr lang="cs-CZ" dirty="0" smtClean="0"/>
              <a:t>ostel</a:t>
            </a:r>
          </a:p>
          <a:p>
            <a:r>
              <a:rPr lang="cs-CZ" dirty="0"/>
              <a:t>p</a:t>
            </a:r>
            <a:r>
              <a:rPr lang="cs-CZ" dirty="0" smtClean="0"/>
              <a:t>eřina</a:t>
            </a:r>
          </a:p>
          <a:p>
            <a:r>
              <a:rPr lang="cs-CZ" dirty="0"/>
              <a:t>ž</a:t>
            </a:r>
            <a:r>
              <a:rPr lang="cs-CZ" dirty="0" smtClean="0"/>
              <a:t>idle</a:t>
            </a:r>
          </a:p>
          <a:p>
            <a:r>
              <a:rPr lang="cs-CZ" dirty="0"/>
              <a:t>s</a:t>
            </a:r>
            <a:r>
              <a:rPr lang="cs-CZ" dirty="0" smtClean="0"/>
              <a:t>tůl</a:t>
            </a:r>
          </a:p>
          <a:p>
            <a:r>
              <a:rPr lang="cs-CZ" dirty="0"/>
              <a:t>p</a:t>
            </a:r>
            <a:r>
              <a:rPr lang="cs-CZ" dirty="0" smtClean="0"/>
              <a:t>olévka</a:t>
            </a:r>
          </a:p>
          <a:p>
            <a:r>
              <a:rPr lang="cs-CZ" dirty="0"/>
              <a:t>s</a:t>
            </a:r>
            <a:r>
              <a:rPr lang="cs-CZ" dirty="0" smtClean="0"/>
              <a:t>vetr</a:t>
            </a:r>
          </a:p>
          <a:p>
            <a:r>
              <a:rPr lang="cs-CZ" dirty="0"/>
              <a:t>k</a:t>
            </a:r>
            <a:r>
              <a:rPr lang="cs-CZ" dirty="0" smtClean="0"/>
              <a:t>ozačky</a:t>
            </a:r>
          </a:p>
          <a:p>
            <a:r>
              <a:rPr lang="cs-CZ" dirty="0"/>
              <a:t>m</a:t>
            </a:r>
            <a:r>
              <a:rPr lang="cs-CZ" dirty="0" smtClean="0"/>
              <a:t>ixér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Koupelna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</a:t>
            </a:r>
            <a:r>
              <a:rPr lang="cs-CZ" dirty="0" smtClean="0"/>
              <a:t>ýdlo</a:t>
            </a:r>
          </a:p>
          <a:p>
            <a:r>
              <a:rPr lang="cs-CZ" dirty="0"/>
              <a:t>r</a:t>
            </a:r>
            <a:r>
              <a:rPr lang="cs-CZ" dirty="0" smtClean="0"/>
              <a:t>učníky</a:t>
            </a:r>
          </a:p>
          <a:p>
            <a:r>
              <a:rPr lang="cs-CZ" dirty="0"/>
              <a:t>v</a:t>
            </a:r>
            <a:r>
              <a:rPr lang="cs-CZ" dirty="0" smtClean="0"/>
              <a:t>ana</a:t>
            </a:r>
          </a:p>
          <a:p>
            <a:r>
              <a:rPr lang="cs-CZ" dirty="0"/>
              <a:t>u</a:t>
            </a:r>
            <a:r>
              <a:rPr lang="cs-CZ" dirty="0" smtClean="0"/>
              <a:t>hlí</a:t>
            </a:r>
          </a:p>
          <a:p>
            <a:r>
              <a:rPr lang="cs-CZ" dirty="0"/>
              <a:t>k</a:t>
            </a:r>
            <a:r>
              <a:rPr lang="cs-CZ" dirty="0" smtClean="0"/>
              <a:t>artáček na zuby</a:t>
            </a:r>
          </a:p>
          <a:p>
            <a:r>
              <a:rPr lang="cs-CZ" dirty="0"/>
              <a:t>p</a:t>
            </a:r>
            <a:r>
              <a:rPr lang="cs-CZ" dirty="0" smtClean="0"/>
              <a:t>olštář</a:t>
            </a:r>
          </a:p>
          <a:p>
            <a:r>
              <a:rPr lang="cs-CZ" dirty="0"/>
              <a:t>h</a:t>
            </a:r>
            <a:r>
              <a:rPr lang="cs-CZ" dirty="0" smtClean="0"/>
              <a:t>olení</a:t>
            </a:r>
          </a:p>
          <a:p>
            <a:r>
              <a:rPr lang="cs-CZ" dirty="0"/>
              <a:t>z</a:t>
            </a:r>
            <a:r>
              <a:rPr lang="cs-CZ" dirty="0" smtClean="0"/>
              <a:t>rcadlo</a:t>
            </a:r>
          </a:p>
          <a:p>
            <a:r>
              <a:rPr lang="cs-CZ" dirty="0"/>
              <a:t>f</a:t>
            </a:r>
            <a:r>
              <a:rPr lang="cs-CZ" dirty="0" smtClean="0"/>
              <a:t>otoaparát</a:t>
            </a:r>
          </a:p>
          <a:p>
            <a:r>
              <a:rPr lang="cs-CZ" dirty="0" smtClean="0"/>
              <a:t>sušenky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069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/>
      <p:bldP spid="5" grpId="0" build="p" animBg="1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U nás doma</a:t>
            </a:r>
            <a:br>
              <a:rPr lang="cs-CZ" sz="2800" b="1" dirty="0" smtClean="0"/>
            </a:br>
            <a:r>
              <a:rPr lang="cs-CZ" sz="2800" b="1" dirty="0" smtClean="0"/>
              <a:t>Pozorně čti, chybný výraz škrtni. </a:t>
            </a:r>
            <a:endParaRPr lang="cs-CZ" sz="28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Ložnice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smeták</a:t>
            </a:r>
          </a:p>
          <a:p>
            <a:r>
              <a:rPr lang="cs-CZ" dirty="0" smtClean="0"/>
              <a:t>peřina</a:t>
            </a:r>
          </a:p>
          <a:p>
            <a:r>
              <a:rPr lang="cs-CZ" dirty="0"/>
              <a:t>p</a:t>
            </a:r>
            <a:r>
              <a:rPr lang="cs-CZ" dirty="0" smtClean="0"/>
              <a:t>ostel</a:t>
            </a:r>
          </a:p>
          <a:p>
            <a:r>
              <a:rPr lang="cs-CZ" dirty="0" smtClean="0"/>
              <a:t>lampička</a:t>
            </a:r>
          </a:p>
          <a:p>
            <a:r>
              <a:rPr lang="cs-CZ" dirty="0" smtClean="0"/>
              <a:t>zrcadlo</a:t>
            </a:r>
          </a:p>
          <a:p>
            <a:r>
              <a:rPr lang="cs-CZ" dirty="0" smtClean="0"/>
              <a:t>lednička</a:t>
            </a:r>
          </a:p>
          <a:p>
            <a:r>
              <a:rPr lang="cs-CZ" dirty="0" smtClean="0"/>
              <a:t>pyžamo</a:t>
            </a:r>
          </a:p>
          <a:p>
            <a:r>
              <a:rPr lang="cs-CZ" dirty="0" smtClean="0"/>
              <a:t>budík</a:t>
            </a:r>
          </a:p>
          <a:p>
            <a:r>
              <a:rPr lang="cs-CZ" dirty="0"/>
              <a:t>n</a:t>
            </a:r>
            <a:r>
              <a:rPr lang="cs-CZ" dirty="0" smtClean="0"/>
              <a:t>ěmý sluha</a:t>
            </a:r>
          </a:p>
          <a:p>
            <a:r>
              <a:rPr lang="cs-CZ" dirty="0" smtClean="0"/>
              <a:t>mrazák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Chodba, hala, předsíň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botník</a:t>
            </a:r>
          </a:p>
          <a:p>
            <a:r>
              <a:rPr lang="cs-CZ" dirty="0" smtClean="0"/>
              <a:t>věšák</a:t>
            </a:r>
          </a:p>
          <a:p>
            <a:r>
              <a:rPr lang="cs-CZ" dirty="0" smtClean="0"/>
              <a:t>zrcadlo</a:t>
            </a:r>
          </a:p>
          <a:p>
            <a:r>
              <a:rPr lang="cs-CZ" dirty="0" smtClean="0"/>
              <a:t>stůl</a:t>
            </a:r>
          </a:p>
          <a:p>
            <a:r>
              <a:rPr lang="cs-CZ" dirty="0"/>
              <a:t>v</a:t>
            </a:r>
            <a:r>
              <a:rPr lang="cs-CZ" dirty="0" smtClean="0"/>
              <a:t>ěšák na klíče</a:t>
            </a:r>
          </a:p>
          <a:p>
            <a:r>
              <a:rPr lang="cs-CZ" dirty="0" smtClean="0"/>
              <a:t>toustovač</a:t>
            </a:r>
          </a:p>
          <a:p>
            <a:r>
              <a:rPr lang="cs-CZ" dirty="0"/>
              <a:t>s</a:t>
            </a:r>
            <a:r>
              <a:rPr lang="cs-CZ" dirty="0" smtClean="0"/>
              <a:t>tolička na obouvání</a:t>
            </a:r>
          </a:p>
          <a:p>
            <a:r>
              <a:rPr lang="cs-CZ" dirty="0" smtClean="0"/>
              <a:t>knihy</a:t>
            </a:r>
          </a:p>
          <a:p>
            <a:r>
              <a:rPr lang="cs-CZ" dirty="0" smtClean="0"/>
              <a:t>křeslo</a:t>
            </a:r>
          </a:p>
          <a:p>
            <a:r>
              <a:rPr lang="cs-CZ" dirty="0" smtClean="0"/>
              <a:t>osuška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16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/>
      <p:bldP spid="5" grpId="0" build="p" animBg="1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210</Words>
  <Application>Microsoft Office PowerPoint</Application>
  <PresentationFormat>Předvádění na obrazovce (4:3)</PresentationFormat>
  <Paragraphs>69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U nás doma</vt:lpstr>
      <vt:lpstr>Prezentace aplikace PowerPoint</vt:lpstr>
      <vt:lpstr>U nás doma Pozorně čti, chybný výraz škrtni. </vt:lpstr>
      <vt:lpstr>U nás doma Pozorně čti, chybný výraz škrtni.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16</cp:revision>
  <dcterms:created xsi:type="dcterms:W3CDTF">2011-08-21T15:31:45Z</dcterms:created>
  <dcterms:modified xsi:type="dcterms:W3CDTF">2012-03-11T20:34:41Z</dcterms:modified>
</cp:coreProperties>
</file>