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0" r:id="rId3"/>
    <p:sldId id="256" r:id="rId4"/>
    <p:sldId id="257" r:id="rId5"/>
    <p:sldId id="277" r:id="rId6"/>
    <p:sldId id="278" r:id="rId7"/>
    <p:sldId id="284" r:id="rId8"/>
    <p:sldId id="279" r:id="rId9"/>
    <p:sldId id="280" r:id="rId10"/>
    <p:sldId id="281" r:id="rId11"/>
    <p:sldId id="282" r:id="rId12"/>
    <p:sldId id="292" r:id="rId13"/>
    <p:sldId id="283" r:id="rId14"/>
    <p:sldId id="263" r:id="rId15"/>
    <p:sldId id="285" r:id="rId16"/>
    <p:sldId id="286" r:id="rId17"/>
    <p:sldId id="287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060D4-CCB2-4C45-BCBA-FEF69AEBEF99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15916-DAE7-4F43-B5D0-DA6AFE7ECE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lysvet.cz/galerie/foto-10300-hydroponie" TargetMode="External"/><Relationship Id="rId3" Type="http://schemas.openxmlformats.org/officeDocument/2006/relationships/hyperlink" Target="http://www.keramzit.cz/keramzit-a-hydroponie/" TargetMode="External"/><Relationship Id="rId7" Type="http://schemas.openxmlformats.org/officeDocument/2006/relationships/hyperlink" Target="http://www.hydroponie.cz/gallery/3/zalivka.jpg" TargetMode="External"/><Relationship Id="rId2" Type="http://schemas.openxmlformats.org/officeDocument/2006/relationships/hyperlink" Target="http://vtm.zive.cz/clanek/co-to-je-aeropon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shop.hydroponie.cz/produkt/vodoznak-9-cm-braun/" TargetMode="External"/><Relationship Id="rId5" Type="http://schemas.openxmlformats.org/officeDocument/2006/relationships/hyperlink" Target="http://kvetinace.e-arcade.cz/cs/hydroponie-do-nadoby-tondo-alto" TargetMode="External"/><Relationship Id="rId4" Type="http://schemas.openxmlformats.org/officeDocument/2006/relationships/hyperlink" Target="http://www.keramzit.cz/pouziti-keramzitu/" TargetMode="External"/><Relationship Id="rId9" Type="http://schemas.openxmlformats.org/officeDocument/2006/relationships/hyperlink" Target="http://eshop.hydroponie.cz/produkt/pestebni-nadoba-0907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eramzit.cz/" TargetMode="External"/><Relationship Id="rId2" Type="http://schemas.openxmlformats.org/officeDocument/2006/relationships/hyperlink" Target="http://visek.webnode.cz/album/rostliny-v-hydroponi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ashgrowshop.cz/ah-ph---minus-na-rust-500ml/detail-122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9705"/>
                <a:gridCol w="478113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Okrasné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Hydroponie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seznamuje žáky s hydroponií </a:t>
            </a:r>
          </a:p>
          <a:p>
            <a:r>
              <a:rPr lang="cs-CZ" sz="2800" dirty="0" smtClean="0"/>
              <a:t>uvádí potřeby pro výsadbu, postup přesazování, výhody, nejčastější chyby</a:t>
            </a:r>
            <a:endParaRPr lang="cs-CZ" sz="2800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hydroponie.cz/gallery/3/zaliv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-1"/>
            <a:ext cx="5143504" cy="685800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1928825"/>
          </a:xfrm>
        </p:spPr>
        <p:txBody>
          <a:bodyPr/>
          <a:lstStyle/>
          <a:p>
            <a:r>
              <a:rPr lang="cs-CZ" sz="8800" dirty="0" smtClean="0"/>
              <a:t>Hydroponie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Hydroponie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j</a:t>
            </a:r>
            <a:r>
              <a:rPr lang="cs-CZ" dirty="0" smtClean="0"/>
              <a:t>e metoda pěstování rostlin v živných roztocích</a:t>
            </a:r>
          </a:p>
          <a:p>
            <a:r>
              <a:rPr lang="cs-CZ" dirty="0" smtClean="0"/>
              <a:t>největší </a:t>
            </a:r>
            <a:r>
              <a:rPr lang="cs-CZ" dirty="0" smtClean="0"/>
              <a:t>předností je </a:t>
            </a:r>
            <a:r>
              <a:rPr lang="cs-CZ" b="1" dirty="0" smtClean="0"/>
              <a:t>snadná péče </a:t>
            </a:r>
            <a:r>
              <a:rPr lang="cs-CZ" dirty="0" smtClean="0"/>
              <a:t>a </a:t>
            </a:r>
            <a:r>
              <a:rPr lang="cs-CZ" b="1" dirty="0" smtClean="0"/>
              <a:t>optimální vývoj </a:t>
            </a:r>
            <a:r>
              <a:rPr lang="cs-CZ" b="1" dirty="0" smtClean="0"/>
              <a:t>rostlin</a:t>
            </a:r>
            <a:endParaRPr lang="cs-CZ" b="1" dirty="0" smtClean="0"/>
          </a:p>
          <a:p>
            <a:r>
              <a:rPr lang="cs-CZ" dirty="0" smtClean="0"/>
              <a:t>systém je vhodný do interiérů malých, ale i velkých </a:t>
            </a:r>
          </a:p>
          <a:p>
            <a:r>
              <a:rPr lang="cs-CZ" dirty="0" smtClean="0"/>
              <a:t>je vhodný do kanceláří, veřejných prostor, bank, hotelů nebo nemocnic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Autofit/>
          </a:bodyPr>
          <a:lstStyle/>
          <a:p>
            <a:r>
              <a:rPr lang="cs-CZ" b="1" dirty="0" smtClean="0"/>
              <a:t>Snadná kontrola zálivky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Voda se udržuje ve správném poměru se vzduchem a rostliny tak mají optimální podmínky pro růst</a:t>
            </a:r>
          </a:p>
          <a:p>
            <a:r>
              <a:rPr lang="cs-CZ" b="1" dirty="0" smtClean="0"/>
              <a:t>Vydrží dlouho bez zalévání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Dostatečná zásoba vody                          umožňuje bezstarostnou                       nepřítomnost po dobu                                     dovolených 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6386" name="Picture 2" descr="Šefler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27854" y="3214686"/>
            <a:ext cx="3430423" cy="3500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Palma bambusová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571750"/>
            <a:ext cx="3219450" cy="4286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b="1" dirty="0" smtClean="0"/>
              <a:t>Rostliny se přesazují  jen výjimečně</a:t>
            </a:r>
            <a:r>
              <a:rPr lang="cs-CZ" sz="3500" dirty="0" smtClean="0"/>
              <a:t>  </a:t>
            </a:r>
          </a:p>
          <a:p>
            <a:pPr>
              <a:buNone/>
            </a:pPr>
            <a:r>
              <a:rPr lang="cs-CZ" sz="3500" dirty="0" smtClean="0"/>
              <a:t>	V jedné nádobě mohou vedle sebe růst dvě, tři i více rostlin </a:t>
            </a:r>
            <a:r>
              <a:rPr lang="cs-CZ" sz="3500" dirty="0" smtClean="0"/>
              <a:t>najednou</a:t>
            </a:r>
            <a:endParaRPr lang="cs-CZ" sz="3500" dirty="0" smtClean="0"/>
          </a:p>
          <a:p>
            <a:r>
              <a:rPr lang="cs-CZ" sz="3500" b="1" dirty="0" smtClean="0"/>
              <a:t>Nenáročná péče</a:t>
            </a:r>
            <a:r>
              <a:rPr lang="cs-CZ" sz="3500" dirty="0" smtClean="0"/>
              <a:t> </a:t>
            </a:r>
          </a:p>
          <a:p>
            <a:pPr>
              <a:buNone/>
            </a:pPr>
            <a:r>
              <a:rPr lang="cs-CZ" sz="3500" dirty="0" smtClean="0"/>
              <a:t>	Speciální výživa se aplikuje </a:t>
            </a:r>
            <a:r>
              <a:rPr lang="cs-CZ" sz="3500" dirty="0" smtClean="0"/>
              <a:t>                            podle </a:t>
            </a:r>
            <a:r>
              <a:rPr lang="cs-CZ" sz="3500" dirty="0" smtClean="0"/>
              <a:t>velikosti rostlin, </a:t>
            </a:r>
            <a:r>
              <a:rPr lang="cs-CZ" sz="3500" dirty="0" smtClean="0"/>
              <a:t>                           maximálně </a:t>
            </a:r>
            <a:r>
              <a:rPr lang="cs-CZ" sz="3500" dirty="0" smtClean="0"/>
              <a:t>jednou                                    </a:t>
            </a:r>
            <a:r>
              <a:rPr lang="cs-CZ" sz="3500" dirty="0" smtClean="0"/>
              <a:t>                       </a:t>
            </a:r>
            <a:r>
              <a:rPr lang="cs-CZ" sz="3500" dirty="0" smtClean="0"/>
              <a:t>za čtyři až pět měsíců</a:t>
            </a:r>
          </a:p>
          <a:p>
            <a:r>
              <a:rPr lang="cs-CZ" sz="3500" b="1" dirty="0" smtClean="0"/>
              <a:t>Zvyšují vzdušnou vlhkost</a:t>
            </a:r>
            <a:r>
              <a:rPr lang="cs-CZ" sz="3500" dirty="0" smtClean="0"/>
              <a:t> </a:t>
            </a:r>
          </a:p>
          <a:p>
            <a:pPr>
              <a:buNone/>
            </a:pPr>
            <a:r>
              <a:rPr lang="cs-CZ" sz="3500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Potřeby pro hydroponii</a:t>
            </a:r>
            <a:endParaRPr lang="cs-CZ" u="sng" dirty="0"/>
          </a:p>
        </p:txBody>
      </p:sp>
      <p:pic>
        <p:nvPicPr>
          <p:cNvPr id="5" name="Picture 8" descr="P&amp;ecaron;stební nádoba 09/07 (1/5)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2285992"/>
            <a:ext cx="3943378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6" descr="vodoznak 9 cm braun (1/5)"/>
          <p:cNvPicPr>
            <a:picLocks noChangeAspect="1" noChangeArrowheads="1"/>
          </p:cNvPicPr>
          <p:nvPr/>
        </p:nvPicPr>
        <p:blipFill>
          <a:blip r:embed="rId3"/>
          <a:srcRect l="36422" t="12706" r="35784" b="1529"/>
          <a:stretch>
            <a:fillRect/>
          </a:stretch>
        </p:blipFill>
        <p:spPr bwMode="auto">
          <a:xfrm>
            <a:off x="7429520" y="2428868"/>
            <a:ext cx="1500198" cy="3857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http://kvetinace.e-arcade.cz/sites/default/files/styles/medium/public/20-01-730-2_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1500174"/>
            <a:ext cx="3659972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2" descr="http://files.keramzit.cz/200000007-bec7abfc1b/keramzit-ilu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4214818"/>
            <a:ext cx="2428892" cy="1817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Substráty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vzdušné, hrubozrnné</a:t>
            </a:r>
          </a:p>
          <a:p>
            <a:r>
              <a:rPr lang="cs-CZ" dirty="0" smtClean="0"/>
              <a:t>chemicky stálé</a:t>
            </a:r>
          </a:p>
          <a:p>
            <a:r>
              <a:rPr lang="cs-CZ" dirty="0" smtClean="0"/>
              <a:t>zdravotně nezávadné</a:t>
            </a:r>
          </a:p>
          <a:p>
            <a:r>
              <a:rPr lang="cs-CZ" dirty="0" smtClean="0"/>
              <a:t>písek, oblázky, kamenná drť, </a:t>
            </a:r>
            <a:r>
              <a:rPr lang="cs-CZ" dirty="0" err="1" smtClean="0"/>
              <a:t>keramzit</a:t>
            </a:r>
            <a:r>
              <a:rPr lang="cs-CZ" dirty="0" smtClean="0"/>
              <a:t>,…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6" name="Picture 4" descr="Keramzit - ste&amp;rcaron;dní frakc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785926"/>
            <a:ext cx="3643338" cy="47654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u="sng" dirty="0" smtClean="0"/>
              <a:t>Hydroponické nádoby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Vázy, květináče, žlaby,…</a:t>
            </a:r>
          </a:p>
          <a:p>
            <a:r>
              <a:rPr lang="cs-CZ" dirty="0" smtClean="0"/>
              <a:t>Jsou vyrobeny z chemicky čistého materiálu</a:t>
            </a:r>
          </a:p>
          <a:p>
            <a:r>
              <a:rPr lang="cs-CZ" dirty="0" smtClean="0"/>
              <a:t>Jsou dostatečně hluboké a prostorné</a:t>
            </a:r>
          </a:p>
          <a:p>
            <a:r>
              <a:rPr lang="cs-CZ" dirty="0" smtClean="0"/>
              <a:t>Nepropouštějí vodu</a:t>
            </a:r>
          </a:p>
          <a:p>
            <a:r>
              <a:rPr lang="cs-CZ" dirty="0" smtClean="0"/>
              <a:t>Nejsou průsvitné </a:t>
            </a:r>
            <a:r>
              <a:rPr lang="cs-CZ" dirty="0" smtClean="0"/>
              <a:t>                                                      nebo </a:t>
            </a:r>
            <a:r>
              <a:rPr lang="cs-CZ" dirty="0" smtClean="0"/>
              <a:t>mají tmavé zbarvení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313272"/>
            <a:ext cx="3000396" cy="3324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Živné roztoky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Jsou zdrojem živin</a:t>
            </a:r>
          </a:p>
          <a:p>
            <a:r>
              <a:rPr lang="cs-CZ" sz="3200" dirty="0" smtClean="0"/>
              <a:t>Jejich složení a koncentrace musí odpovídat složení a koncentraci půdního roztoku</a:t>
            </a:r>
          </a:p>
          <a:p>
            <a:r>
              <a:rPr lang="cs-CZ" sz="3200" dirty="0" smtClean="0"/>
              <a:t>Musí obsahovat všechny prvky pro růst</a:t>
            </a:r>
            <a:endParaRPr lang="cs-CZ" sz="3200" dirty="0"/>
          </a:p>
        </p:txBody>
      </p:sp>
      <p:pic>
        <p:nvPicPr>
          <p:cNvPr id="9" name="Zástupný symbol pro obsah 8" descr="dsc02909_123x164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12046"/>
          <a:stretch>
            <a:fillRect/>
          </a:stretch>
        </p:blipFill>
        <p:spPr>
          <a:xfrm>
            <a:off x="4357686" y="2071678"/>
            <a:ext cx="4071966" cy="34568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Přesazování rostlin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Nejjednodušeji přejdeme na hydroponii u mladých právě ve vodě zakořeněných rostlin </a:t>
            </a:r>
          </a:p>
          <a:p>
            <a:r>
              <a:rPr lang="cs-CZ" dirty="0" smtClean="0"/>
              <a:t>U starších rostlin nejprve </a:t>
            </a:r>
            <a:r>
              <a:rPr lang="cs-CZ" b="1" dirty="0" smtClean="0"/>
              <a:t>kořenový systém zbavíme všech zbytků</a:t>
            </a:r>
          </a:p>
          <a:p>
            <a:r>
              <a:rPr lang="cs-CZ" b="1" dirty="0" smtClean="0"/>
              <a:t>Rostliny</a:t>
            </a:r>
            <a:r>
              <a:rPr lang="cs-CZ" dirty="0" smtClean="0"/>
              <a:t> asi na půl hodiny ponoříme do kbelíku s vlažnou vodou a potom je </a:t>
            </a:r>
            <a:r>
              <a:rPr lang="cs-CZ" b="1" dirty="0" smtClean="0"/>
              <a:t>opláchneme pod tekoucí vodou </a:t>
            </a:r>
          </a:p>
          <a:p>
            <a:r>
              <a:rPr lang="cs-CZ" b="1" dirty="0" smtClean="0"/>
              <a:t>Kořeny prohlédneme </a:t>
            </a:r>
            <a:r>
              <a:rPr lang="cs-CZ" dirty="0" smtClean="0"/>
              <a:t>a                              odstraníme špatné, nahnilé či                                       jinak porušené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skenovat0006.jpg"/>
          <p:cNvPicPr>
            <a:picLocks noGrp="1" noChangeAspect="1"/>
          </p:cNvPicPr>
          <p:nvPr>
            <p:ph idx="1"/>
          </p:nvPr>
        </p:nvPicPr>
        <p:blipFill>
          <a:blip r:embed="rId2"/>
          <a:srcRect l="20548" t="1921" r="9589" b="67701"/>
          <a:stretch>
            <a:fillRect/>
          </a:stretch>
        </p:blipFill>
        <p:spPr>
          <a:xfrm rot="5400000">
            <a:off x="3750471" y="1464473"/>
            <a:ext cx="6857999" cy="3929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Zástupný symbol pro obsah 7" descr="skenovat0006.jpg"/>
          <p:cNvPicPr>
            <a:picLocks noChangeAspect="1"/>
          </p:cNvPicPr>
          <p:nvPr/>
        </p:nvPicPr>
        <p:blipFill>
          <a:blip r:embed="rId2"/>
          <a:srcRect t="33283" r="9589" b="2604"/>
          <a:stretch>
            <a:fillRect/>
          </a:stretch>
        </p:blipFill>
        <p:spPr>
          <a:xfrm rot="5400000">
            <a:off x="280990" y="1862102"/>
            <a:ext cx="4714908" cy="5276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236854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Příprava rostliny na hydroponické pěstování</a:t>
            </a: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Aeschinantus marmoratu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3000372"/>
            <a:ext cx="4286250" cy="3228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Přesazování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Zasadíme rostlinu </a:t>
            </a:r>
            <a:r>
              <a:rPr lang="cs-CZ" dirty="0" smtClean="0"/>
              <a:t>do pěstební nádoby pro hydroponii, kterou před tím z jedné čtvrtiny vyplníme vlhkým </a:t>
            </a:r>
            <a:r>
              <a:rPr lang="cs-CZ" dirty="0" err="1" smtClean="0"/>
              <a:t>keramzitem</a:t>
            </a:r>
            <a:endParaRPr lang="cs-CZ" dirty="0" smtClean="0"/>
          </a:p>
          <a:p>
            <a:r>
              <a:rPr lang="cs-CZ" b="1" dirty="0" smtClean="0"/>
              <a:t>Dosypeme </a:t>
            </a:r>
            <a:r>
              <a:rPr lang="cs-CZ" b="1" dirty="0" err="1" smtClean="0"/>
              <a:t>keramzit</a:t>
            </a:r>
            <a:r>
              <a:rPr lang="cs-CZ" b="1" dirty="0" smtClean="0"/>
              <a:t> </a:t>
            </a:r>
            <a:r>
              <a:rPr lang="cs-CZ" dirty="0" smtClean="0"/>
              <a:t>po okraj</a:t>
            </a:r>
          </a:p>
          <a:p>
            <a:r>
              <a:rPr lang="cs-CZ" b="1" dirty="0" smtClean="0"/>
              <a:t>Usadíme</a:t>
            </a:r>
            <a:r>
              <a:rPr lang="cs-CZ" dirty="0" smtClean="0"/>
              <a:t> do vnější obalové                              nádoby </a:t>
            </a:r>
            <a:r>
              <a:rPr lang="cs-CZ" b="1" dirty="0" smtClean="0"/>
              <a:t>vodoznak</a:t>
            </a:r>
          </a:p>
          <a:p>
            <a:r>
              <a:rPr lang="cs-CZ" b="1" dirty="0" smtClean="0"/>
              <a:t>Zalijeme rostlinu </a:t>
            </a:r>
            <a:r>
              <a:rPr lang="cs-CZ" dirty="0" smtClean="0"/>
              <a:t>nejlépe                               odstátou vodou po rysku                                    optimum a umístíme ji                                                       na světlé a teplé místo</a:t>
            </a:r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71546"/>
            <a:ext cx="4038600" cy="557216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0"/>
            <a:ext cx="5875734" cy="67151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285720" y="4071942"/>
            <a:ext cx="1928826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dekorativní nádoba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285720" y="5072074"/>
            <a:ext cx="1928826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keramzit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5929322" y="5929330"/>
            <a:ext cx="2000232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živný roztok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357158" y="5786454"/>
            <a:ext cx="1928826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pěstebn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 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doba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6072198" y="2500306"/>
            <a:ext cx="207167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rostlina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6072198" y="3714752"/>
            <a:ext cx="1857356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rbel" pitchFamily="34" charset="0"/>
                <a:ea typeface="Calibri" pitchFamily="34" charset="0"/>
                <a:cs typeface="Times New Roman" pitchFamily="18" charset="0"/>
              </a:rPr>
              <a:t>vodoznak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071570"/>
          </a:xfrm>
        </p:spPr>
        <p:txBody>
          <a:bodyPr>
            <a:noAutofit/>
          </a:bodyPr>
          <a:lstStyle/>
          <a:p>
            <a:r>
              <a:rPr lang="cs-CZ" u="sng" dirty="0" smtClean="0">
                <a:latin typeface="+mn-lt"/>
              </a:rPr>
              <a:t>Před čím je třeba rostliny chránit:</a:t>
            </a:r>
            <a:br>
              <a:rPr lang="cs-CZ" u="sng" dirty="0" smtClean="0">
                <a:latin typeface="+mn-lt"/>
              </a:rPr>
            </a:br>
            <a:endParaRPr lang="cs-CZ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411675"/>
          </a:xfrm>
        </p:spPr>
        <p:txBody>
          <a:bodyPr/>
          <a:lstStyle/>
          <a:p>
            <a:r>
              <a:rPr lang="cs-CZ" dirty="0" smtClean="0"/>
              <a:t>chlad pod 16°C </a:t>
            </a:r>
          </a:p>
          <a:p>
            <a:r>
              <a:rPr lang="cs-CZ" dirty="0" smtClean="0"/>
              <a:t>studený vzduch a průvan</a:t>
            </a:r>
          </a:p>
          <a:p>
            <a:r>
              <a:rPr lang="cs-CZ" dirty="0" smtClean="0"/>
              <a:t>přímé spalující slunce</a:t>
            </a:r>
          </a:p>
          <a:p>
            <a:r>
              <a:rPr lang="cs-CZ" dirty="0" smtClean="0"/>
              <a:t>studená voda při zálivce                               a rosení</a:t>
            </a:r>
          </a:p>
          <a:p>
            <a:r>
              <a:rPr lang="cs-CZ" dirty="0" smtClean="0"/>
              <a:t>vniknutí cizích látek do                                  živného roztoku</a:t>
            </a:r>
            <a:endParaRPr lang="cs-CZ" dirty="0"/>
          </a:p>
        </p:txBody>
      </p:sp>
      <p:pic>
        <p:nvPicPr>
          <p:cNvPr id="5122" name="Picture 2" descr="Molice - plectranthus ernesti - sukulentní form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1" y="1357298"/>
            <a:ext cx="3877655" cy="4929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Nejčastější chyby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Nadměrné množství roztoku (nedostatečný přístup vzduchu ke kořenům)</a:t>
            </a:r>
          </a:p>
          <a:p>
            <a:r>
              <a:rPr lang="cs-CZ" dirty="0" smtClean="0"/>
              <a:t>Vysoká koncentrace živného                                 roztoku</a:t>
            </a:r>
          </a:p>
          <a:p>
            <a:r>
              <a:rPr lang="cs-CZ" dirty="0" smtClean="0"/>
              <a:t>Málo světla</a:t>
            </a:r>
          </a:p>
          <a:p>
            <a:r>
              <a:rPr lang="cs-CZ" dirty="0" smtClean="0"/>
              <a:t>Nízká teplota                                                                 (kořeny hnijí, rostlina hyne)</a:t>
            </a:r>
            <a:endParaRPr lang="cs-CZ" dirty="0"/>
          </a:p>
        </p:txBody>
      </p:sp>
      <p:pic>
        <p:nvPicPr>
          <p:cNvPr id="4098" name="Picture 2" descr="Kroto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2357430"/>
            <a:ext cx="3181350" cy="4286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8634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Halašová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SPN</a:t>
            </a:r>
          </a:p>
          <a:p>
            <a:r>
              <a:rPr lang="cs-CZ" sz="2000" dirty="0" smtClean="0">
                <a:hlinkClick r:id="rId2"/>
              </a:rPr>
              <a:t>http://www.hydroponie.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/rady.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://www.</a:t>
            </a:r>
            <a:r>
              <a:rPr lang="cs-CZ" sz="2000" dirty="0" err="1" smtClean="0">
                <a:hlinkClick r:id="rId3"/>
              </a:rPr>
              <a:t>keramzit.cz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keramzit</a:t>
            </a:r>
            <a:r>
              <a:rPr lang="cs-CZ" sz="2000" dirty="0" smtClean="0">
                <a:hlinkClick r:id="rId3"/>
              </a:rPr>
              <a:t>-a-hydroponie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keramzit.cz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pouziti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keramzitu</a:t>
            </a:r>
            <a:r>
              <a:rPr lang="cs-CZ" sz="2000" dirty="0" smtClean="0">
                <a:hlinkClick r:id="rId4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 smtClean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kvetinace.e-arcade.cz/cs/hydroponie-do-nadoby-tondo-alto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http://eshop.hydroponie.cz/produkt/vodoznak-9-cm-braun</a:t>
            </a:r>
            <a:r>
              <a:rPr lang="cs-CZ" sz="2000" dirty="0" smtClean="0">
                <a:hlinkClick r:id="rId6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 smtClean="0">
                <a:hlinkClick r:id="rId7"/>
              </a:rPr>
              <a:t>://www.hydroponie.</a:t>
            </a:r>
            <a:r>
              <a:rPr lang="cs-CZ" sz="2000" dirty="0" err="1" smtClean="0">
                <a:hlinkClick r:id="rId7"/>
              </a:rPr>
              <a:t>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gallery</a:t>
            </a:r>
            <a:r>
              <a:rPr lang="cs-CZ" sz="2000" dirty="0" smtClean="0">
                <a:hlinkClick r:id="rId7"/>
              </a:rPr>
              <a:t>/3/</a:t>
            </a:r>
            <a:r>
              <a:rPr lang="cs-CZ" sz="2000" dirty="0" err="1" smtClean="0">
                <a:hlinkClick r:id="rId7"/>
              </a:rPr>
              <a:t>zalivka.jpg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celysvet.cz</a:t>
            </a:r>
            <a:r>
              <a:rPr lang="cs-CZ" sz="2000" dirty="0" smtClean="0">
                <a:hlinkClick r:id="rId8"/>
              </a:rPr>
              <a:t>/galerie/foto-10300-hydroponie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http://eshop.hydroponie.cz/produkt/pestebni-nadoba-0907/</a:t>
            </a:r>
            <a:endParaRPr lang="cs-CZ" sz="2000" dirty="0" smtClean="0"/>
          </a:p>
          <a:p>
            <a:r>
              <a:rPr lang="cs-CZ" sz="2000" dirty="0" smtClean="0"/>
              <a:t>Pokojové květiny od A do Z, Praktické rady, IMP s.r.o., naskenované obrázky str. 883</a:t>
            </a:r>
            <a:endParaRPr lang="cs-CZ" sz="20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http://visek.</a:t>
            </a:r>
            <a:r>
              <a:rPr lang="cs-CZ" sz="2000" dirty="0" err="1" smtClean="0">
                <a:hlinkClick r:id="rId2"/>
              </a:rPr>
              <a:t>webnode.cz</a:t>
            </a:r>
            <a:r>
              <a:rPr lang="cs-CZ" sz="2000" dirty="0" smtClean="0">
                <a:hlinkClick r:id="rId2"/>
              </a:rPr>
              <a:t>/album/rostliny-v-hydroponii/#</a:t>
            </a:r>
            <a:r>
              <a:rPr lang="cs-CZ" sz="2000" dirty="0" err="1" smtClean="0">
                <a:hlinkClick r:id="rId2"/>
              </a:rPr>
              <a:t>scheflera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http://visek.</a:t>
            </a:r>
            <a:r>
              <a:rPr lang="cs-CZ" sz="2000" dirty="0" err="1" smtClean="0">
                <a:hlinkClick r:id="rId2"/>
              </a:rPr>
              <a:t>webnode.cz</a:t>
            </a:r>
            <a:r>
              <a:rPr lang="cs-CZ" sz="2000" dirty="0" smtClean="0">
                <a:hlinkClick r:id="rId2"/>
              </a:rPr>
              <a:t>/album/rostliny-v-hydroponii/#</a:t>
            </a:r>
            <a:r>
              <a:rPr lang="cs-CZ" sz="2000" dirty="0" err="1" smtClean="0">
                <a:hlinkClick r:id="rId2"/>
              </a:rPr>
              <a:t>chamaedorea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http://visek.</a:t>
            </a:r>
            <a:r>
              <a:rPr lang="cs-CZ" sz="2000" dirty="0" err="1" smtClean="0">
                <a:hlinkClick r:id="rId2"/>
              </a:rPr>
              <a:t>webnode.cz</a:t>
            </a:r>
            <a:r>
              <a:rPr lang="cs-CZ" sz="2000" dirty="0" smtClean="0">
                <a:hlinkClick r:id="rId2"/>
              </a:rPr>
              <a:t>/album/rostliny-v-hydroponii/#</a:t>
            </a:r>
            <a:r>
              <a:rPr lang="cs-CZ" sz="2000" dirty="0" err="1" smtClean="0">
                <a:hlinkClick r:id="rId2"/>
              </a:rPr>
              <a:t>plectranthus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http://visek.</a:t>
            </a:r>
            <a:r>
              <a:rPr lang="cs-CZ" sz="2000" dirty="0" err="1" smtClean="0">
                <a:hlinkClick r:id="rId2"/>
              </a:rPr>
              <a:t>webnode.cz</a:t>
            </a:r>
            <a:r>
              <a:rPr lang="cs-CZ" sz="2000" dirty="0" smtClean="0">
                <a:hlinkClick r:id="rId2"/>
              </a:rPr>
              <a:t>/album/rostliny-v-hydroponii/#</a:t>
            </a:r>
            <a:r>
              <a:rPr lang="cs-CZ" sz="2000" dirty="0" err="1" smtClean="0">
                <a:hlinkClick r:id="rId2"/>
              </a:rPr>
              <a:t>croton</a:t>
            </a:r>
            <a:r>
              <a:rPr lang="cs-CZ" sz="2000" dirty="0" smtClean="0">
                <a:hlinkClick r:id="rId2"/>
              </a:rPr>
              <a:t>-hydroponie-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http://visek.</a:t>
            </a:r>
            <a:r>
              <a:rPr lang="cs-CZ" sz="2000" dirty="0" err="1" smtClean="0">
                <a:hlinkClick r:id="rId2"/>
              </a:rPr>
              <a:t>webnode.cz</a:t>
            </a:r>
            <a:r>
              <a:rPr lang="cs-CZ" sz="2000" dirty="0" smtClean="0">
                <a:hlinkClick r:id="rId2"/>
              </a:rPr>
              <a:t>/album/rostliny-v-hydroponii/#</a:t>
            </a:r>
            <a:r>
              <a:rPr lang="cs-CZ" sz="2000" dirty="0" err="1" smtClean="0">
                <a:hlinkClick r:id="rId2"/>
              </a:rPr>
              <a:t>aeschinantus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marmoratus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keramzit.cz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nashgrowshop.cz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ah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ph</a:t>
            </a:r>
            <a:r>
              <a:rPr lang="cs-CZ" sz="2000" dirty="0" smtClean="0">
                <a:hlinkClick r:id="rId4"/>
              </a:rPr>
              <a:t>---minus-na-</a:t>
            </a:r>
            <a:r>
              <a:rPr lang="cs-CZ" sz="2000" dirty="0" err="1" smtClean="0">
                <a:hlinkClick r:id="rId4"/>
              </a:rPr>
              <a:t>rust</a:t>
            </a:r>
            <a:r>
              <a:rPr lang="cs-CZ" sz="2000" dirty="0" smtClean="0">
                <a:hlinkClick r:id="rId4"/>
              </a:rPr>
              <a:t>-500ml/detail-1226</a:t>
            </a:r>
            <a:r>
              <a:rPr lang="cs-CZ" sz="2000" dirty="0" smtClean="0">
                <a:hlinkClick r:id="rId4"/>
              </a:rPr>
              <a:t>/</a:t>
            </a: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459</Words>
  <Application>Microsoft Office PowerPoint</Application>
  <PresentationFormat>Předvádění na obrazovce (4:3)</PresentationFormat>
  <Paragraphs>114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Hydroponie</vt:lpstr>
      <vt:lpstr>Hydroponie</vt:lpstr>
      <vt:lpstr>Výhody</vt:lpstr>
      <vt:lpstr>Výhody</vt:lpstr>
      <vt:lpstr>Potřeby pro hydroponii</vt:lpstr>
      <vt:lpstr>Substráty</vt:lpstr>
      <vt:lpstr>Hydroponické nádoby</vt:lpstr>
      <vt:lpstr>Živné roztoky</vt:lpstr>
      <vt:lpstr>Přesazování rostlin</vt:lpstr>
      <vt:lpstr>Příprava rostliny na hydroponické pěstování</vt:lpstr>
      <vt:lpstr>Přesazování rostlin</vt:lpstr>
      <vt:lpstr> </vt:lpstr>
      <vt:lpstr>Před čím je třeba rostliny chránit: </vt:lpstr>
      <vt:lpstr>Nejčastější chyby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Hydroponie</dc:title>
  <dc:subject>Pěstitelství 7</dc:subject>
  <dc:creator>Přibíková</dc:creator>
  <cp:lastModifiedBy>Aleš</cp:lastModifiedBy>
  <cp:revision>37</cp:revision>
  <dcterms:created xsi:type="dcterms:W3CDTF">2011-04-09T14:15:13Z</dcterms:created>
  <dcterms:modified xsi:type="dcterms:W3CDTF">2013-02-11T18:28:26Z</dcterms:modified>
</cp:coreProperties>
</file>