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VY_12_INOVACE_19_Zima v lese a na poli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Zima v lese a na poli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VY_12_INOVACE_19_Zima v lese a na poli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Zima v lese a na poli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5B4FA7-9ACF-417F-97A1-8C9223385B9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35CC0A-176C-46F2-9C7C-100AC41DB8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30943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jmenují zvířata, která uvidíme venku v zimě.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35CC0A-176C-46F2-9C7C-100AC41DB82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62736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hledají čtyřmi směry.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35CC0A-176C-46F2-9C7C-100AC41DB82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20400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jpeg"/><Relationship Id="rId7" Type="http://schemas.openxmlformats.org/officeDocument/2006/relationships/image" Target="../media/image9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1401336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hangingPunct="0"/>
            <a:r>
              <a:rPr lang="cs-CZ" sz="2400" dirty="0"/>
              <a:t>Materiál je určený pro žáky 2. ročníku, pro výuku </a:t>
            </a:r>
            <a:r>
              <a:rPr lang="cs-CZ" sz="2400" dirty="0" smtClean="0"/>
              <a:t>prvouky.</a:t>
            </a:r>
            <a:endParaRPr lang="cs-CZ" sz="2400" dirty="0"/>
          </a:p>
          <a:p>
            <a:pPr lvl="0" hangingPunct="0"/>
            <a:r>
              <a:rPr lang="cs-CZ" sz="2400" dirty="0"/>
              <a:t>Materiál je zaměřený na čtení </a:t>
            </a:r>
            <a:r>
              <a:rPr lang="cs-CZ" sz="2400" dirty="0" smtClean="0"/>
              <a:t>textu o zimě a zvířatech v </a:t>
            </a:r>
            <a:r>
              <a:rPr lang="cs-CZ" sz="2400" dirty="0" smtClean="0"/>
              <a:t>zimě. </a:t>
            </a:r>
            <a:endParaRPr lang="cs-CZ" sz="2400" dirty="0"/>
          </a:p>
          <a:p>
            <a:pPr lvl="0" hangingPunct="0"/>
            <a:r>
              <a:rPr lang="cs-CZ" sz="2400" dirty="0"/>
              <a:t>Prezentace na interaktivní </a:t>
            </a:r>
            <a:r>
              <a:rPr lang="cs-CZ" sz="2400" dirty="0" smtClean="0"/>
              <a:t>tabuli.</a:t>
            </a:r>
            <a:endParaRPr lang="cs-CZ" sz="2400" dirty="0"/>
          </a:p>
          <a:p>
            <a:pPr lvl="0" hangingPunct="0"/>
            <a:r>
              <a:rPr lang="cs-CZ" sz="2400" dirty="0"/>
              <a:t>Pomůcky: interaktivní pero, </a:t>
            </a:r>
            <a:r>
              <a:rPr lang="cs-CZ" sz="2400" dirty="0" smtClean="0"/>
              <a:t>fixy</a:t>
            </a:r>
            <a:endParaRPr lang="cs-CZ" sz="2400" dirty="0"/>
          </a:p>
          <a:p>
            <a:pPr lvl="0" hangingPunct="0"/>
            <a:r>
              <a:rPr lang="cs-CZ" sz="2400" dirty="0"/>
              <a:t>Inovace: </a:t>
            </a:r>
            <a:r>
              <a:rPr lang="cs-CZ" sz="2400" dirty="0" smtClean="0"/>
              <a:t>Interaktivní </a:t>
            </a:r>
            <a:r>
              <a:rPr lang="cs-CZ" sz="2400" dirty="0"/>
              <a:t>způsob </a:t>
            </a:r>
            <a:r>
              <a:rPr lang="cs-CZ" sz="2400" dirty="0" smtClean="0"/>
              <a:t>učení, čtení a vyhledávání slov čtyřmi směry, žáci získají informace o volně žijících </a:t>
            </a:r>
            <a:r>
              <a:rPr lang="cs-CZ" sz="2400" dirty="0" smtClean="0"/>
              <a:t>zvířatech. </a:t>
            </a:r>
            <a:endParaRPr lang="cs-CZ" sz="2400" dirty="0"/>
          </a:p>
          <a:p>
            <a:pPr lvl="0" hangingPunct="0"/>
            <a:r>
              <a:rPr lang="cs-CZ" sz="2400" dirty="0"/>
              <a:t>Metodické pokyny: </a:t>
            </a:r>
            <a:r>
              <a:rPr lang="cs-CZ" sz="2400" dirty="0" smtClean="0"/>
              <a:t>Pozorně </a:t>
            </a:r>
            <a:r>
              <a:rPr lang="cs-CZ" sz="2400" dirty="0"/>
              <a:t>čti, </a:t>
            </a:r>
            <a:r>
              <a:rPr lang="cs-CZ" sz="2400" dirty="0" smtClean="0"/>
              <a:t>ve </a:t>
            </a:r>
            <a:r>
              <a:rPr lang="cs-CZ" sz="2400" dirty="0" err="1" smtClean="0"/>
              <a:t>čtyřsměrce</a:t>
            </a:r>
            <a:r>
              <a:rPr lang="cs-CZ" sz="2400" dirty="0"/>
              <a:t> </a:t>
            </a:r>
            <a:r>
              <a:rPr lang="cs-CZ" sz="2400" dirty="0" smtClean="0"/>
              <a:t>pozoruj písmena, najdi </a:t>
            </a:r>
            <a:r>
              <a:rPr lang="cs-CZ" sz="2400" dirty="0" smtClean="0"/>
              <a:t>a přečti </a:t>
            </a:r>
            <a:r>
              <a:rPr lang="cs-CZ" sz="2400" dirty="0" smtClean="0"/>
              <a:t>slovo.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Zima v lese a na poli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V zimě většinou celou krajinu pokryje sníh.</a:t>
            </a:r>
          </a:p>
          <a:p>
            <a:pPr marL="0" indent="0">
              <a:buNone/>
            </a:pPr>
            <a:r>
              <a:rPr lang="cs-CZ" sz="2800" dirty="0" smtClean="0"/>
              <a:t>Jedna pranostika nám říká – Únor bílý pole sílí. Přírodě je pod sněhem dobře, odpočívá a sílí.</a:t>
            </a:r>
          </a:p>
          <a:p>
            <a:pPr marL="0" indent="0">
              <a:buNone/>
            </a:pPr>
            <a:r>
              <a:rPr lang="cs-CZ" sz="2800" dirty="0" smtClean="0"/>
              <a:t>Velmi těžko je ale venku volně žijícím zvířatům. </a:t>
            </a:r>
            <a:r>
              <a:rPr lang="cs-CZ" sz="2800" dirty="0"/>
              <a:t>P</a:t>
            </a:r>
            <a:r>
              <a:rPr lang="cs-CZ" sz="2800" dirty="0" smtClean="0"/>
              <a:t>roto máme doma krmítka pro ptáky. Myslivci se zase starají o zvěř v lese. Nosí jim krmení do krmelců. Ke krmelcům chodí srny, srnci, jeleni, daňci, zajíci, laně. Ale objeví se bažanti nebo koroptve.</a:t>
            </a:r>
            <a:endParaRPr lang="cs-CZ" sz="2800" dirty="0"/>
          </a:p>
        </p:txBody>
      </p:sp>
      <p:pic>
        <p:nvPicPr>
          <p:cNvPr id="2050" name="Picture 2" descr="C:\Users\DykovaA\AppData\Local\Microsoft\Windows\Temporary Internet Files\Content.IE5\ITUKT1GT\MC9000572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04664"/>
            <a:ext cx="1270102" cy="180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ykovaA\AppData\Local\Microsoft\Windows\Temporary Internet Files\Content.IE5\P8WKSL4T\MC9000532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04664"/>
            <a:ext cx="1810512" cy="1258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ykovaA\AppData\Local\Microsoft\Windows\Temporary Internet Files\Content.IE5\4UEXPAYC\MP90017875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018361"/>
            <a:ext cx="2259771" cy="151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5426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Zima v lese a na poli</a:t>
            </a:r>
            <a:endParaRPr lang="cs-CZ" sz="2800" b="1" dirty="0"/>
          </a:p>
        </p:txBody>
      </p:sp>
      <p:pic>
        <p:nvPicPr>
          <p:cNvPr id="1026" name="Picture 2" descr="C:\Users\DykovaA\AppData\Local\Microsoft\Windows\Temporary Internet Files\Content.IE5\ITUKT1GT\MP9004072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80392"/>
            <a:ext cx="1872208" cy="2806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ykovaA\AppData\Local\Microsoft\Windows\Temporary Internet Files\Content.IE5\P8WKSL4T\MP9004068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512764"/>
            <a:ext cx="3403848" cy="2269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ykovaA\AppData\Local\Microsoft\Windows\Temporary Internet Files\Content.IE5\P8WKSL4T\MC9001092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387333"/>
            <a:ext cx="1656184" cy="1996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ykovaA\AppData\Local\Microsoft\Windows\Temporary Internet Files\Content.IE5\AJXPIPX0\MP90040670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6522" y="1556955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ykovaA\AppData\Local\Microsoft\Windows\Temporary Internet Files\Content.IE5\AJXPIPX0\MC90033236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4050" y="5008671"/>
            <a:ext cx="2304256" cy="1608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DykovaA\AppData\Local\Microsoft\Windows\Temporary Internet Files\Content.IE5\4UEXPAYC\MC90034699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085983"/>
            <a:ext cx="2999380" cy="2063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0372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err="1" smtClean="0"/>
              <a:t>Čtyřsměrka</a:t>
            </a:r>
            <a:r>
              <a:rPr lang="cs-CZ" sz="2800" b="1" dirty="0" smtClean="0"/>
              <a:t> – vyhledej názvy zvířat, která uvidíš venku v zimě. ( Je jich tam ukryto 10. )</a:t>
            </a:r>
            <a:endParaRPr lang="cs-CZ" sz="28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6045321"/>
              </p:ext>
            </p:extLst>
          </p:nvPr>
        </p:nvGraphicFramePr>
        <p:xfrm>
          <a:off x="1043608" y="1484784"/>
          <a:ext cx="7056784" cy="5256584"/>
        </p:xfrm>
        <a:graphic>
          <a:graphicData uri="http://schemas.openxmlformats.org/drawingml/2006/table">
            <a:tbl>
              <a:tblPr firstRow="1">
                <a:tableStyleId>{D7AC3CCA-C797-4891-BE02-D94E43425B78}</a:tableStyleId>
              </a:tblPr>
              <a:tblGrid>
                <a:gridCol w="882098"/>
                <a:gridCol w="882098"/>
                <a:gridCol w="882098"/>
                <a:gridCol w="882098"/>
                <a:gridCol w="882098"/>
                <a:gridCol w="882098"/>
                <a:gridCol w="882098"/>
                <a:gridCol w="882098"/>
              </a:tblGrid>
              <a:tr h="657073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A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R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O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K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Ý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S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A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B</a:t>
                      </a:r>
                      <a:endParaRPr lang="cs-CZ" sz="2400" b="0" dirty="0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Ž</a:t>
                      </a:r>
                      <a:endParaRPr lang="cs-CZ" sz="2400" dirty="0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Ň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H</a:t>
                      </a:r>
                      <a:endParaRPr lang="cs-CZ" sz="2400" dirty="0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3748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err="1" smtClean="0"/>
              <a:t>Čtyřsměrka</a:t>
            </a:r>
            <a:r>
              <a:rPr lang="cs-CZ" sz="2800" b="1" dirty="0" smtClean="0"/>
              <a:t> – vyhledej názvy zvířat, která uvidíš venku v zimě. ( řešení )</a:t>
            </a:r>
            <a:endParaRPr lang="cs-CZ" sz="28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2880273"/>
              </p:ext>
            </p:extLst>
          </p:nvPr>
        </p:nvGraphicFramePr>
        <p:xfrm>
          <a:off x="1043608" y="1484784"/>
          <a:ext cx="7056784" cy="5256584"/>
        </p:xfrm>
        <a:graphic>
          <a:graphicData uri="http://schemas.openxmlformats.org/drawingml/2006/table">
            <a:tbl>
              <a:tblPr firstRow="1">
                <a:tableStyleId>{D7AC3CCA-C797-4891-BE02-D94E43425B78}</a:tableStyleId>
              </a:tblPr>
              <a:tblGrid>
                <a:gridCol w="882098"/>
                <a:gridCol w="882098"/>
                <a:gridCol w="882098"/>
                <a:gridCol w="882098"/>
                <a:gridCol w="882098"/>
                <a:gridCol w="882098"/>
                <a:gridCol w="882098"/>
                <a:gridCol w="882098"/>
              </a:tblGrid>
              <a:tr h="657073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A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R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O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K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Ý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S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B</a:t>
                      </a:r>
                      <a:endParaRPr lang="cs-CZ" sz="2400" b="0" dirty="0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Ž</a:t>
                      </a:r>
                      <a:endParaRPr lang="cs-CZ" sz="2400" dirty="0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Ň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7861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368</Words>
  <Application>Microsoft Office PowerPoint</Application>
  <PresentationFormat>Předvádění na obrazovce (4:3)</PresentationFormat>
  <Paragraphs>136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Zima v lese a na poli</vt:lpstr>
      <vt:lpstr>Zima v lese a na poli</vt:lpstr>
      <vt:lpstr>Čtyřsměrka – vyhledej názvy zvířat, která uvidíš venku v zimě. ( Je jich tam ukryto 10. )</vt:lpstr>
      <vt:lpstr>Čtyřsměrka – vyhledej názvy zvířat, která uvidíš venku v zimě. ( řešení 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17</cp:revision>
  <dcterms:created xsi:type="dcterms:W3CDTF">2011-08-21T15:31:45Z</dcterms:created>
  <dcterms:modified xsi:type="dcterms:W3CDTF">2012-03-11T20:41:14Z</dcterms:modified>
</cp:coreProperties>
</file>