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8" r:id="rId4"/>
    <p:sldId id="259" r:id="rId5"/>
    <p:sldId id="257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4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pPr>
              <a:defRPr/>
            </a:pPr>
            <a:fld id="{698A62A0-4E02-43CB-9F9A-DD31A3318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96383-2728-46FD-9651-C415172D6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EE841-1500-4953-853F-9A50DF59B2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75B51A-8046-456C-91D1-78690E79AA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14D6DC-6291-4672-AAAD-670E11A2F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FC03F-2129-46F4-AE32-11B56E196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B134B-56AE-4C4A-936C-C532BCB023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BAC3E0-A333-4A56-8CB9-4E4FB758B5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D7A6C4-E3A0-4B20-8230-4F6525DE2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F5F4A-2CDA-4E3D-A4FC-66BFCDE6B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DA5D3-DF22-4680-8276-CB0281B6E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8B05B-118F-4374-B7A0-FF88BDABA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r>
              <a:rPr lang="cs-CZ"/>
              <a:t>IT ve škole 2499/21/7.1.4/2010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40D2B5D-05E1-437D-90F1-FF47D0B34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mepark.cz/pictures/00/14/50/145061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2 </a:t>
            </a:r>
            <a:br>
              <a:rPr lang="cs-CZ" smtClean="0"/>
            </a:br>
            <a:r>
              <a:rPr lang="cs-CZ" smtClean="0"/>
              <a:t>VY_32_INOVACE_D10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Sada 3</a:t>
            </a:r>
          </a:p>
          <a:p>
            <a:pPr eaLnBrk="1" hangingPunct="1"/>
            <a:r>
              <a:rPr lang="cs-CZ" smtClean="0"/>
              <a:t>Člověk a jeho svět</a:t>
            </a:r>
          </a:p>
          <a:p>
            <a:pPr eaLnBrk="1" hangingPunct="1"/>
            <a:r>
              <a:rPr lang="cs-CZ" smtClean="0"/>
              <a:t>ZŠ Pačejov</a:t>
            </a:r>
          </a:p>
        </p:txBody>
      </p:sp>
      <p:pic>
        <p:nvPicPr>
          <p:cNvPr id="14341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755775" y="1735138"/>
            <a:ext cx="563245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/>
              <a:t>AUTOR:                               MARKÉTA KNETLOVÁ</a:t>
            </a:r>
          </a:p>
          <a:p>
            <a:r>
              <a:rPr lang="cs-CZ" b="1"/>
              <a:t>DATUM:                               04/2011</a:t>
            </a:r>
          </a:p>
          <a:p>
            <a:r>
              <a:rPr lang="cs-CZ" b="1"/>
              <a:t>ROČNÍK:                              5.</a:t>
            </a:r>
          </a:p>
          <a:p>
            <a:r>
              <a:rPr lang="cs-CZ" b="1"/>
              <a:t>VZDĚLÁVACÍ OBLAST:      ČLOVĚK A JEHO SVĚT</a:t>
            </a:r>
          </a:p>
          <a:p>
            <a:r>
              <a:rPr lang="cs-CZ" b="1"/>
              <a:t>VZDĚLÁVACÍ OBOR :         PŘÍRODOVĚDA</a:t>
            </a:r>
          </a:p>
          <a:p>
            <a:r>
              <a:rPr lang="cs-CZ" b="1"/>
              <a:t>TÉMATICKÝ OKRUH :        PODNEBNÉ PÁSY 2</a:t>
            </a:r>
          </a:p>
          <a:p>
            <a:r>
              <a:rPr lang="cs-CZ" b="1"/>
              <a:t>TÉMA:                                  DRUHY ŽIVOČICHŮ</a:t>
            </a:r>
          </a:p>
          <a:p>
            <a:r>
              <a:rPr lang="cs-CZ" b="1"/>
              <a:t>ANOTACE:                           ROZHODNI KAM </a:t>
            </a:r>
          </a:p>
          <a:p>
            <a:r>
              <a:rPr lang="cs-CZ" b="1"/>
              <a:t>                                             PATŘÍ </a:t>
            </a:r>
          </a:p>
          <a:p>
            <a:r>
              <a:rPr lang="cs-CZ" b="1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pPr eaLnBrk="0" hangingPunct="0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zápatí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6386" name="Text Box 8"/>
          <p:cNvSpPr txBox="1">
            <a:spLocks noChangeArrowheads="1"/>
          </p:cNvSpPr>
          <p:nvPr/>
        </p:nvSpPr>
        <p:spPr bwMode="auto">
          <a:xfrm>
            <a:off x="6084888" y="1928813"/>
            <a:ext cx="266382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4714875" y="2928938"/>
            <a:ext cx="3286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     </a:t>
            </a:r>
          </a:p>
        </p:txBody>
      </p:sp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714375" y="428625"/>
            <a:ext cx="7215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/>
              <a:t>Úkol: Přiřaď k jednotlivým živočichům místo, kde žijí</a:t>
            </a:r>
          </a:p>
          <a:p>
            <a:endParaRPr lang="cs-CZ"/>
          </a:p>
        </p:txBody>
      </p:sp>
      <p:pic>
        <p:nvPicPr>
          <p:cNvPr id="16393" name="Picture 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292600"/>
            <a:ext cx="3097212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981075"/>
            <a:ext cx="4176712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825" y="3357563"/>
            <a:ext cx="3529013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95600" cy="363537"/>
          </a:xfrm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857250" y="214313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Řešení: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1857375" y="642938"/>
            <a:ext cx="3929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Mírný pás – Listnaté a smíšené lesy</a:t>
            </a:r>
          </a:p>
          <a:p>
            <a:endParaRPr lang="cs-CZ"/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3857625" y="5786438"/>
            <a:ext cx="3714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Tropický pás – Tropický deštný prales</a:t>
            </a:r>
          </a:p>
          <a:p>
            <a:endParaRPr lang="cs-CZ"/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6215063" y="4500563"/>
            <a:ext cx="2571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Tropický pás - Pouště</a:t>
            </a:r>
          </a:p>
          <a:p>
            <a:endParaRPr lang="cs-CZ"/>
          </a:p>
        </p:txBody>
      </p:sp>
      <p:pic>
        <p:nvPicPr>
          <p:cNvPr id="17418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292600"/>
            <a:ext cx="3097212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9" name="Picture 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981075"/>
            <a:ext cx="4176712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20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1773238"/>
            <a:ext cx="3529012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cs-CZ" smtClean="0"/>
              <a:t>IT ve škole 2499/21/7.1.4/2010</a:t>
            </a:r>
          </a:p>
        </p:txBody>
      </p:sp>
      <p:sp>
        <p:nvSpPr>
          <p:cNvPr id="1843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8436" name="Text Box 5"/>
          <p:cNvSpPr txBox="1">
            <a:spLocks noChangeArrowheads="1"/>
          </p:cNvSpPr>
          <p:nvPr/>
        </p:nvSpPr>
        <p:spPr bwMode="auto">
          <a:xfrm>
            <a:off x="468313" y="1844675"/>
            <a:ext cx="8280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1285875" y="1785938"/>
            <a:ext cx="67151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http://www.biolib.cz/IMG/THN/_12159.jpg</a:t>
            </a:r>
          </a:p>
          <a:p>
            <a:r>
              <a:rPr lang="cs-CZ"/>
              <a:t>http://www.biolib.cz/IMG/GAL/7830.jpg</a:t>
            </a:r>
          </a:p>
          <a:p>
            <a:r>
              <a:rPr lang="cs-CZ">
                <a:hlinkClick r:id="rId2"/>
              </a:rPr>
              <a:t>http://www.gamepark.cz/pictures/00/14/50/145061.jpg</a:t>
            </a:r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88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Arial</vt:lpstr>
      <vt:lpstr>Výchozí návrh</vt:lpstr>
      <vt:lpstr>PODNEBNÉ PÁSY 2  VY_32_INOVACE_D10</vt:lpstr>
      <vt:lpstr>Snímek 2</vt:lpstr>
      <vt:lpstr>Snímek 3</vt:lpstr>
      <vt:lpstr>Snímek 4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2  VY_32_INOVACE_D19</dc:title>
  <dc:creator>markéta</dc:creator>
  <cp:lastModifiedBy>uživatelUM</cp:lastModifiedBy>
  <cp:revision>26</cp:revision>
  <dcterms:created xsi:type="dcterms:W3CDTF">2011-03-02T13:23:54Z</dcterms:created>
  <dcterms:modified xsi:type="dcterms:W3CDTF">2013-02-12T08:03:38Z</dcterms:modified>
</cp:coreProperties>
</file>