
<file path=[Content_Types].xml><?xml version="1.0" encoding="utf-8"?>
<Types xmlns="http://schemas.openxmlformats.org/package/2006/content-types">
  <Default Extension="png" ContentType="image/png"/>
  <Default Extension="wmf" ContentType="image/x-w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1"/>
  </p:notesMasterIdLst>
  <p:sldIdLst>
    <p:sldId id="256" r:id="rId2"/>
    <p:sldId id="257" r:id="rId3"/>
    <p:sldId id="262" r:id="rId4"/>
    <p:sldId id="259" r:id="rId5"/>
    <p:sldId id="263" r:id="rId6"/>
    <p:sldId id="260" r:id="rId7"/>
    <p:sldId id="264" r:id="rId8"/>
    <p:sldId id="261" r:id="rId9"/>
    <p:sldId id="258" r:id="rId10"/>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p:scale>
          <a:sx n="76" d="100"/>
          <a:sy n="76" d="100"/>
        </p:scale>
        <p:origin x="-1206" y="20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9F8B381-5807-488E-AC22-73DD4140ED4A}" type="doc">
      <dgm:prSet loTypeId="urn:microsoft.com/office/officeart/2005/8/layout/target3" loCatId="list" qsTypeId="urn:microsoft.com/office/officeart/2005/8/quickstyle/simple1" qsCatId="simple" csTypeId="urn:microsoft.com/office/officeart/2005/8/colors/accent1_2" csCatId="accent1" phldr="1"/>
      <dgm:spPr/>
      <dgm:t>
        <a:bodyPr/>
        <a:lstStyle/>
        <a:p>
          <a:endParaRPr lang="cs-CZ"/>
        </a:p>
      </dgm:t>
    </dgm:pt>
    <dgm:pt modelId="{445C7998-7549-48B0-BD68-D4F0167F02E5}">
      <dgm:prSet phldrT="[Text]"/>
      <dgm:spPr/>
      <dgm:t>
        <a:bodyPr/>
        <a:lstStyle/>
        <a:p>
          <a:pPr algn="l"/>
          <a:r>
            <a:rPr lang="cs-CZ" dirty="0"/>
            <a:t>Název školy:   </a:t>
          </a:r>
          <a:r>
            <a:rPr lang="cs-CZ" dirty="0" smtClean="0"/>
            <a:t>Základní škola Dobříč</a:t>
          </a:r>
          <a:r>
            <a:rPr lang="cs-CZ" smtClean="0"/>
            <a:t>, </a:t>
          </a:r>
          <a:br>
            <a:rPr lang="cs-CZ" smtClean="0"/>
          </a:br>
          <a:r>
            <a:rPr lang="cs-CZ" smtClean="0"/>
            <a:t>okres </a:t>
          </a:r>
          <a:r>
            <a:rPr lang="cs-CZ" dirty="0" smtClean="0"/>
            <a:t>Plzeň - sever, příspěvková organizace  </a:t>
          </a:r>
          <a:endParaRPr lang="cs-CZ" dirty="0"/>
        </a:p>
      </dgm:t>
    </dgm:pt>
    <dgm:pt modelId="{D4A1AC32-6B30-44CD-A965-234E2C33692F}" type="parTrans" cxnId="{BCB163C3-3B0F-4F74-88F0-37F026D4C894}">
      <dgm:prSet/>
      <dgm:spPr/>
      <dgm:t>
        <a:bodyPr/>
        <a:lstStyle/>
        <a:p>
          <a:endParaRPr lang="cs-CZ"/>
        </a:p>
      </dgm:t>
    </dgm:pt>
    <dgm:pt modelId="{C846DAC9-9D22-4975-84AF-8D4E4FA8DA5C}" type="sibTrans" cxnId="{BCB163C3-3B0F-4F74-88F0-37F026D4C894}">
      <dgm:prSet/>
      <dgm:spPr/>
      <dgm:t>
        <a:bodyPr/>
        <a:lstStyle/>
        <a:p>
          <a:endParaRPr lang="cs-CZ"/>
        </a:p>
      </dgm:t>
    </dgm:pt>
    <dgm:pt modelId="{FBBFC3EA-9D9D-4F3A-BEA6-9C2C0E46BF20}">
      <dgm:prSet phldrT="[Text]"/>
      <dgm:spPr/>
      <dgm:t>
        <a:bodyPr/>
        <a:lstStyle/>
        <a:p>
          <a:pPr algn="l"/>
          <a:r>
            <a:rPr lang="cs-CZ" dirty="0"/>
            <a:t>Autor: </a:t>
          </a:r>
          <a:r>
            <a:rPr lang="cs-CZ" dirty="0" smtClean="0"/>
            <a:t>Mgr. Anna </a:t>
          </a:r>
          <a:r>
            <a:rPr lang="cs-CZ" smtClean="0"/>
            <a:t>Dyková</a:t>
          </a:r>
          <a:endParaRPr lang="cs-CZ" dirty="0"/>
        </a:p>
      </dgm:t>
    </dgm:pt>
    <dgm:pt modelId="{DDB8DF17-17D4-4A37-80A4-B2BE20408FA2}" type="parTrans" cxnId="{C24533D2-26E5-47EB-8A39-D4FB9E52EFE6}">
      <dgm:prSet/>
      <dgm:spPr/>
      <dgm:t>
        <a:bodyPr/>
        <a:lstStyle/>
        <a:p>
          <a:endParaRPr lang="cs-CZ"/>
        </a:p>
      </dgm:t>
    </dgm:pt>
    <dgm:pt modelId="{83B48451-91B6-4E15-99C9-0FE713D5286E}" type="sibTrans" cxnId="{C24533D2-26E5-47EB-8A39-D4FB9E52EFE6}">
      <dgm:prSet/>
      <dgm:spPr/>
      <dgm:t>
        <a:bodyPr/>
        <a:lstStyle/>
        <a:p>
          <a:endParaRPr lang="cs-CZ"/>
        </a:p>
      </dgm:t>
    </dgm:pt>
    <dgm:pt modelId="{019433A1-1324-4DE1-9E6F-32B851095F74}">
      <dgm:prSet phldrT="[Text]"/>
      <dgm:spPr/>
      <dgm:t>
        <a:bodyPr/>
        <a:lstStyle/>
        <a:p>
          <a:pPr algn="l"/>
          <a:r>
            <a:rPr lang="cs-CZ" dirty="0" smtClean="0"/>
            <a:t>Název: </a:t>
          </a:r>
          <a:r>
            <a:rPr lang="cs-CZ" dirty="0" smtClean="0"/>
            <a:t>VY_12_INOVACE_20_Minulost, současnost, budoucnost</a:t>
          </a:r>
          <a:endParaRPr lang="cs-CZ" dirty="0"/>
        </a:p>
      </dgm:t>
    </dgm:pt>
    <dgm:pt modelId="{2AB92C11-48B1-4C26-9CC1-F4AB2F53C03B}" type="parTrans" cxnId="{2A2BCF91-C654-4E19-950C-39AA1A49C169}">
      <dgm:prSet/>
      <dgm:spPr/>
      <dgm:t>
        <a:bodyPr/>
        <a:lstStyle/>
        <a:p>
          <a:endParaRPr lang="cs-CZ"/>
        </a:p>
      </dgm:t>
    </dgm:pt>
    <dgm:pt modelId="{2716416C-EF69-44CA-AEFE-14F7FF081354}" type="sibTrans" cxnId="{2A2BCF91-C654-4E19-950C-39AA1A49C169}">
      <dgm:prSet/>
      <dgm:spPr/>
      <dgm:t>
        <a:bodyPr/>
        <a:lstStyle/>
        <a:p>
          <a:endParaRPr lang="cs-CZ"/>
        </a:p>
      </dgm:t>
    </dgm:pt>
    <dgm:pt modelId="{C73C7642-F245-4585-8F88-243F9FAEF6CA}">
      <dgm:prSet/>
      <dgm:spPr/>
      <dgm:t>
        <a:bodyPr/>
        <a:lstStyle/>
        <a:p>
          <a:pPr algn="l"/>
          <a:r>
            <a:rPr lang="cs-CZ" dirty="0"/>
            <a:t>Téma</a:t>
          </a:r>
          <a:r>
            <a:rPr lang="cs-CZ" dirty="0" smtClean="0"/>
            <a:t>: Minulost, současnost, budoucnost</a:t>
          </a:r>
          <a:endParaRPr lang="cs-CZ" dirty="0"/>
        </a:p>
      </dgm:t>
    </dgm:pt>
    <dgm:pt modelId="{3E2FFE2A-E7B1-401F-BAB6-893DF909FA64}" type="parTrans" cxnId="{808A55A3-7A45-463B-8870-E66256D18048}">
      <dgm:prSet/>
      <dgm:spPr/>
      <dgm:t>
        <a:bodyPr/>
        <a:lstStyle/>
        <a:p>
          <a:endParaRPr lang="cs-CZ"/>
        </a:p>
      </dgm:t>
    </dgm:pt>
    <dgm:pt modelId="{C6F235C3-B62B-4F7C-8AF0-6D3C84052041}" type="sibTrans" cxnId="{808A55A3-7A45-463B-8870-E66256D18048}">
      <dgm:prSet/>
      <dgm:spPr/>
      <dgm:t>
        <a:bodyPr/>
        <a:lstStyle/>
        <a:p>
          <a:endParaRPr lang="cs-CZ"/>
        </a:p>
      </dgm:t>
    </dgm:pt>
    <dgm:pt modelId="{EBC41103-E2E5-4D48-9B4B-425520D3D098}">
      <dgm:prSet/>
      <dgm:spPr/>
      <dgm:t>
        <a:bodyPr/>
        <a:lstStyle/>
        <a:p>
          <a:pPr algn="l"/>
          <a:r>
            <a:rPr lang="cs-CZ" dirty="0"/>
            <a:t>Číslo projektu</a:t>
          </a:r>
          <a:r>
            <a:rPr lang="cs-CZ" dirty="0" smtClean="0"/>
            <a:t>: CZ.1.07/1.4.00/21.2649</a:t>
          </a:r>
          <a:endParaRPr lang="cs-CZ" dirty="0"/>
        </a:p>
      </dgm:t>
    </dgm:pt>
    <dgm:pt modelId="{66EC36A9-2BA2-4EC9-AAE7-037918B0215E}" type="parTrans" cxnId="{56D768D4-D8A8-4F09-8215-BEB7EB914931}">
      <dgm:prSet/>
      <dgm:spPr/>
      <dgm:t>
        <a:bodyPr/>
        <a:lstStyle/>
        <a:p>
          <a:endParaRPr lang="cs-CZ"/>
        </a:p>
      </dgm:t>
    </dgm:pt>
    <dgm:pt modelId="{CD7C273C-2CBB-488A-8BF2-5D00DBC541E5}" type="sibTrans" cxnId="{56D768D4-D8A8-4F09-8215-BEB7EB914931}">
      <dgm:prSet/>
      <dgm:spPr/>
      <dgm:t>
        <a:bodyPr/>
        <a:lstStyle/>
        <a:p>
          <a:endParaRPr lang="cs-CZ"/>
        </a:p>
      </dgm:t>
    </dgm:pt>
    <dgm:pt modelId="{71045F8C-00FA-488E-A7BD-E2E6753D979D}" type="pres">
      <dgm:prSet presAssocID="{39F8B381-5807-488E-AC22-73DD4140ED4A}" presName="Name0" presStyleCnt="0">
        <dgm:presLayoutVars>
          <dgm:chMax val="7"/>
          <dgm:dir/>
          <dgm:animLvl val="lvl"/>
          <dgm:resizeHandles val="exact"/>
        </dgm:presLayoutVars>
      </dgm:prSet>
      <dgm:spPr/>
      <dgm:t>
        <a:bodyPr/>
        <a:lstStyle/>
        <a:p>
          <a:endParaRPr lang="cs-CZ"/>
        </a:p>
      </dgm:t>
    </dgm:pt>
    <dgm:pt modelId="{3577EC6B-C980-4F34-8C69-4365E7B8FC8C}" type="pres">
      <dgm:prSet presAssocID="{445C7998-7549-48B0-BD68-D4F0167F02E5}" presName="circle1" presStyleLbl="node1" presStyleIdx="0" presStyleCnt="5"/>
      <dgm:spPr/>
    </dgm:pt>
    <dgm:pt modelId="{6940EB87-DC1D-4BC3-9408-9AC2E1FFC039}" type="pres">
      <dgm:prSet presAssocID="{445C7998-7549-48B0-BD68-D4F0167F02E5}" presName="space" presStyleCnt="0"/>
      <dgm:spPr/>
    </dgm:pt>
    <dgm:pt modelId="{BC35EE03-4121-4EF9-923D-7CB6D30D358D}" type="pres">
      <dgm:prSet presAssocID="{445C7998-7549-48B0-BD68-D4F0167F02E5}" presName="rect1" presStyleLbl="alignAcc1" presStyleIdx="0" presStyleCnt="5"/>
      <dgm:spPr/>
      <dgm:t>
        <a:bodyPr/>
        <a:lstStyle/>
        <a:p>
          <a:endParaRPr lang="cs-CZ"/>
        </a:p>
      </dgm:t>
    </dgm:pt>
    <dgm:pt modelId="{C95EEA27-3CBF-4645-A92D-9D8AF5C1CBFC}" type="pres">
      <dgm:prSet presAssocID="{FBBFC3EA-9D9D-4F3A-BEA6-9C2C0E46BF20}" presName="vertSpace2" presStyleLbl="node1" presStyleIdx="0" presStyleCnt="5"/>
      <dgm:spPr/>
    </dgm:pt>
    <dgm:pt modelId="{851BB866-B6AE-4566-893F-4C635BA974FC}" type="pres">
      <dgm:prSet presAssocID="{FBBFC3EA-9D9D-4F3A-BEA6-9C2C0E46BF20}" presName="circle2" presStyleLbl="node1" presStyleIdx="1" presStyleCnt="5"/>
      <dgm:spPr/>
    </dgm:pt>
    <dgm:pt modelId="{643EA938-EDE0-4533-ACCC-D2BD6F3A527C}" type="pres">
      <dgm:prSet presAssocID="{FBBFC3EA-9D9D-4F3A-BEA6-9C2C0E46BF20}" presName="rect2" presStyleLbl="alignAcc1" presStyleIdx="1" presStyleCnt="5"/>
      <dgm:spPr/>
      <dgm:t>
        <a:bodyPr/>
        <a:lstStyle/>
        <a:p>
          <a:endParaRPr lang="cs-CZ"/>
        </a:p>
      </dgm:t>
    </dgm:pt>
    <dgm:pt modelId="{92F31B18-D66D-4CC7-89B9-378928DE877D}" type="pres">
      <dgm:prSet presAssocID="{019433A1-1324-4DE1-9E6F-32B851095F74}" presName="vertSpace3" presStyleLbl="node1" presStyleIdx="1" presStyleCnt="5"/>
      <dgm:spPr/>
    </dgm:pt>
    <dgm:pt modelId="{902074E1-B931-4618-97F1-FADBE82E9C3C}" type="pres">
      <dgm:prSet presAssocID="{019433A1-1324-4DE1-9E6F-32B851095F74}" presName="circle3" presStyleLbl="node1" presStyleIdx="2" presStyleCnt="5"/>
      <dgm:spPr/>
    </dgm:pt>
    <dgm:pt modelId="{A3817367-F2BC-482F-8832-FA00B51DCCF3}" type="pres">
      <dgm:prSet presAssocID="{019433A1-1324-4DE1-9E6F-32B851095F74}" presName="rect3" presStyleLbl="alignAcc1" presStyleIdx="2" presStyleCnt="5"/>
      <dgm:spPr/>
      <dgm:t>
        <a:bodyPr/>
        <a:lstStyle/>
        <a:p>
          <a:endParaRPr lang="cs-CZ"/>
        </a:p>
      </dgm:t>
    </dgm:pt>
    <dgm:pt modelId="{2DD79E57-A63E-47D4-A1AB-6DF333476AD4}" type="pres">
      <dgm:prSet presAssocID="{C73C7642-F245-4585-8F88-243F9FAEF6CA}" presName="vertSpace4" presStyleLbl="node1" presStyleIdx="2" presStyleCnt="5"/>
      <dgm:spPr/>
    </dgm:pt>
    <dgm:pt modelId="{648967D3-ED80-4214-8D87-4E7012561E4A}" type="pres">
      <dgm:prSet presAssocID="{C73C7642-F245-4585-8F88-243F9FAEF6CA}" presName="circle4" presStyleLbl="node1" presStyleIdx="3" presStyleCnt="5"/>
      <dgm:spPr/>
    </dgm:pt>
    <dgm:pt modelId="{9A9B6F4F-B6FF-4F2D-B640-A8473E589523}" type="pres">
      <dgm:prSet presAssocID="{C73C7642-F245-4585-8F88-243F9FAEF6CA}" presName="rect4" presStyleLbl="alignAcc1" presStyleIdx="3" presStyleCnt="5"/>
      <dgm:spPr/>
      <dgm:t>
        <a:bodyPr/>
        <a:lstStyle/>
        <a:p>
          <a:endParaRPr lang="cs-CZ"/>
        </a:p>
      </dgm:t>
    </dgm:pt>
    <dgm:pt modelId="{13BD0FAF-9F2C-4708-9E63-A8E8E5252943}" type="pres">
      <dgm:prSet presAssocID="{EBC41103-E2E5-4D48-9B4B-425520D3D098}" presName="vertSpace5" presStyleLbl="node1" presStyleIdx="3" presStyleCnt="5"/>
      <dgm:spPr/>
    </dgm:pt>
    <dgm:pt modelId="{6821E7C9-5E4B-45FA-8F82-01E6F26FAA25}" type="pres">
      <dgm:prSet presAssocID="{EBC41103-E2E5-4D48-9B4B-425520D3D098}" presName="circle5" presStyleLbl="node1" presStyleIdx="4" presStyleCnt="5"/>
      <dgm:spPr/>
    </dgm:pt>
    <dgm:pt modelId="{3BA01B75-849B-4716-8BCD-084A86FF328F}" type="pres">
      <dgm:prSet presAssocID="{EBC41103-E2E5-4D48-9B4B-425520D3D098}" presName="rect5" presStyleLbl="alignAcc1" presStyleIdx="4" presStyleCnt="5"/>
      <dgm:spPr/>
      <dgm:t>
        <a:bodyPr/>
        <a:lstStyle/>
        <a:p>
          <a:endParaRPr lang="cs-CZ"/>
        </a:p>
      </dgm:t>
    </dgm:pt>
    <dgm:pt modelId="{4D19AB04-24FA-40C2-B203-52AE3D15E171}" type="pres">
      <dgm:prSet presAssocID="{445C7998-7549-48B0-BD68-D4F0167F02E5}" presName="rect1ParTxNoCh" presStyleLbl="alignAcc1" presStyleIdx="4" presStyleCnt="5">
        <dgm:presLayoutVars>
          <dgm:chMax val="1"/>
          <dgm:bulletEnabled val="1"/>
        </dgm:presLayoutVars>
      </dgm:prSet>
      <dgm:spPr/>
      <dgm:t>
        <a:bodyPr/>
        <a:lstStyle/>
        <a:p>
          <a:endParaRPr lang="cs-CZ"/>
        </a:p>
      </dgm:t>
    </dgm:pt>
    <dgm:pt modelId="{832BF48F-0145-4429-9E02-8FCA946CCE9E}" type="pres">
      <dgm:prSet presAssocID="{FBBFC3EA-9D9D-4F3A-BEA6-9C2C0E46BF20}" presName="rect2ParTxNoCh" presStyleLbl="alignAcc1" presStyleIdx="4" presStyleCnt="5">
        <dgm:presLayoutVars>
          <dgm:chMax val="1"/>
          <dgm:bulletEnabled val="1"/>
        </dgm:presLayoutVars>
      </dgm:prSet>
      <dgm:spPr/>
      <dgm:t>
        <a:bodyPr/>
        <a:lstStyle/>
        <a:p>
          <a:endParaRPr lang="cs-CZ"/>
        </a:p>
      </dgm:t>
    </dgm:pt>
    <dgm:pt modelId="{E7297F21-D4FD-4A41-AE58-814D01A6B5E7}" type="pres">
      <dgm:prSet presAssocID="{019433A1-1324-4DE1-9E6F-32B851095F74}" presName="rect3ParTxNoCh" presStyleLbl="alignAcc1" presStyleIdx="4" presStyleCnt="5">
        <dgm:presLayoutVars>
          <dgm:chMax val="1"/>
          <dgm:bulletEnabled val="1"/>
        </dgm:presLayoutVars>
      </dgm:prSet>
      <dgm:spPr/>
      <dgm:t>
        <a:bodyPr/>
        <a:lstStyle/>
        <a:p>
          <a:endParaRPr lang="cs-CZ"/>
        </a:p>
      </dgm:t>
    </dgm:pt>
    <dgm:pt modelId="{59F530CB-4999-43B3-A00D-6AB53886BD77}" type="pres">
      <dgm:prSet presAssocID="{C73C7642-F245-4585-8F88-243F9FAEF6CA}" presName="rect4ParTxNoCh" presStyleLbl="alignAcc1" presStyleIdx="4" presStyleCnt="5">
        <dgm:presLayoutVars>
          <dgm:chMax val="1"/>
          <dgm:bulletEnabled val="1"/>
        </dgm:presLayoutVars>
      </dgm:prSet>
      <dgm:spPr/>
      <dgm:t>
        <a:bodyPr/>
        <a:lstStyle/>
        <a:p>
          <a:endParaRPr lang="cs-CZ"/>
        </a:p>
      </dgm:t>
    </dgm:pt>
    <dgm:pt modelId="{A27B6496-BF1B-4384-9217-9659064D5D6A}" type="pres">
      <dgm:prSet presAssocID="{EBC41103-E2E5-4D48-9B4B-425520D3D098}" presName="rect5ParTxNoCh" presStyleLbl="alignAcc1" presStyleIdx="4" presStyleCnt="5">
        <dgm:presLayoutVars>
          <dgm:chMax val="1"/>
          <dgm:bulletEnabled val="1"/>
        </dgm:presLayoutVars>
      </dgm:prSet>
      <dgm:spPr/>
      <dgm:t>
        <a:bodyPr/>
        <a:lstStyle/>
        <a:p>
          <a:endParaRPr lang="cs-CZ"/>
        </a:p>
      </dgm:t>
    </dgm:pt>
  </dgm:ptLst>
  <dgm:cxnLst>
    <dgm:cxn modelId="{5F69F612-BCCE-4AB9-978A-EE5903EA4028}" type="presOf" srcId="{FBBFC3EA-9D9D-4F3A-BEA6-9C2C0E46BF20}" destId="{643EA938-EDE0-4533-ACCC-D2BD6F3A527C}" srcOrd="0" destOrd="0" presId="urn:microsoft.com/office/officeart/2005/8/layout/target3"/>
    <dgm:cxn modelId="{56D768D4-D8A8-4F09-8215-BEB7EB914931}" srcId="{39F8B381-5807-488E-AC22-73DD4140ED4A}" destId="{EBC41103-E2E5-4D48-9B4B-425520D3D098}" srcOrd="4" destOrd="0" parTransId="{66EC36A9-2BA2-4EC9-AAE7-037918B0215E}" sibTransId="{CD7C273C-2CBB-488A-8BF2-5D00DBC541E5}"/>
    <dgm:cxn modelId="{1C5D0075-9542-40B2-A210-6E44F32E9081}" type="presOf" srcId="{019433A1-1324-4DE1-9E6F-32B851095F74}" destId="{A3817367-F2BC-482F-8832-FA00B51DCCF3}" srcOrd="0" destOrd="0" presId="urn:microsoft.com/office/officeart/2005/8/layout/target3"/>
    <dgm:cxn modelId="{BB7C278B-88E7-4743-A53D-E74030657991}" type="presOf" srcId="{EBC41103-E2E5-4D48-9B4B-425520D3D098}" destId="{3BA01B75-849B-4716-8BCD-084A86FF328F}" srcOrd="0" destOrd="0" presId="urn:microsoft.com/office/officeart/2005/8/layout/target3"/>
    <dgm:cxn modelId="{3B5DD088-83B4-424E-9520-DF62B0FF488E}" type="presOf" srcId="{019433A1-1324-4DE1-9E6F-32B851095F74}" destId="{E7297F21-D4FD-4A41-AE58-814D01A6B5E7}" srcOrd="1" destOrd="0" presId="urn:microsoft.com/office/officeart/2005/8/layout/target3"/>
    <dgm:cxn modelId="{3941D727-4E25-49F3-B945-40485A6B4AC9}" type="presOf" srcId="{FBBFC3EA-9D9D-4F3A-BEA6-9C2C0E46BF20}" destId="{832BF48F-0145-4429-9E02-8FCA946CCE9E}" srcOrd="1" destOrd="0" presId="urn:microsoft.com/office/officeart/2005/8/layout/target3"/>
    <dgm:cxn modelId="{B2F7E6DF-19D8-44D9-A674-383F24CF76EE}" type="presOf" srcId="{39F8B381-5807-488E-AC22-73DD4140ED4A}" destId="{71045F8C-00FA-488E-A7BD-E2E6753D979D}" srcOrd="0" destOrd="0" presId="urn:microsoft.com/office/officeart/2005/8/layout/target3"/>
    <dgm:cxn modelId="{BD1EEEFB-7F1C-402F-9056-6FD5E03E266F}" type="presOf" srcId="{C73C7642-F245-4585-8F88-243F9FAEF6CA}" destId="{9A9B6F4F-B6FF-4F2D-B640-A8473E589523}" srcOrd="0" destOrd="0" presId="urn:microsoft.com/office/officeart/2005/8/layout/target3"/>
    <dgm:cxn modelId="{BCB163C3-3B0F-4F74-88F0-37F026D4C894}" srcId="{39F8B381-5807-488E-AC22-73DD4140ED4A}" destId="{445C7998-7549-48B0-BD68-D4F0167F02E5}" srcOrd="0" destOrd="0" parTransId="{D4A1AC32-6B30-44CD-A965-234E2C33692F}" sibTransId="{C846DAC9-9D22-4975-84AF-8D4E4FA8DA5C}"/>
    <dgm:cxn modelId="{1F49B47C-3126-4E74-8593-96D96E09C661}" type="presOf" srcId="{445C7998-7549-48B0-BD68-D4F0167F02E5}" destId="{BC35EE03-4121-4EF9-923D-7CB6D30D358D}" srcOrd="0" destOrd="0" presId="urn:microsoft.com/office/officeart/2005/8/layout/target3"/>
    <dgm:cxn modelId="{4455CCFF-D061-4409-A053-3C0FF78D8DF8}" type="presOf" srcId="{445C7998-7549-48B0-BD68-D4F0167F02E5}" destId="{4D19AB04-24FA-40C2-B203-52AE3D15E171}" srcOrd="1" destOrd="0" presId="urn:microsoft.com/office/officeart/2005/8/layout/target3"/>
    <dgm:cxn modelId="{0B1A698F-F162-4F9F-9C06-B931E9CE7352}" type="presOf" srcId="{EBC41103-E2E5-4D48-9B4B-425520D3D098}" destId="{A27B6496-BF1B-4384-9217-9659064D5D6A}" srcOrd="1" destOrd="0" presId="urn:microsoft.com/office/officeart/2005/8/layout/target3"/>
    <dgm:cxn modelId="{C24533D2-26E5-47EB-8A39-D4FB9E52EFE6}" srcId="{39F8B381-5807-488E-AC22-73DD4140ED4A}" destId="{FBBFC3EA-9D9D-4F3A-BEA6-9C2C0E46BF20}" srcOrd="1" destOrd="0" parTransId="{DDB8DF17-17D4-4A37-80A4-B2BE20408FA2}" sibTransId="{83B48451-91B6-4E15-99C9-0FE713D5286E}"/>
    <dgm:cxn modelId="{808A55A3-7A45-463B-8870-E66256D18048}" srcId="{39F8B381-5807-488E-AC22-73DD4140ED4A}" destId="{C73C7642-F245-4585-8F88-243F9FAEF6CA}" srcOrd="3" destOrd="0" parTransId="{3E2FFE2A-E7B1-401F-BAB6-893DF909FA64}" sibTransId="{C6F235C3-B62B-4F7C-8AF0-6D3C84052041}"/>
    <dgm:cxn modelId="{2AABEF54-0834-4679-A88E-AFB815D98457}" type="presOf" srcId="{C73C7642-F245-4585-8F88-243F9FAEF6CA}" destId="{59F530CB-4999-43B3-A00D-6AB53886BD77}" srcOrd="1" destOrd="0" presId="urn:microsoft.com/office/officeart/2005/8/layout/target3"/>
    <dgm:cxn modelId="{2A2BCF91-C654-4E19-950C-39AA1A49C169}" srcId="{39F8B381-5807-488E-AC22-73DD4140ED4A}" destId="{019433A1-1324-4DE1-9E6F-32B851095F74}" srcOrd="2" destOrd="0" parTransId="{2AB92C11-48B1-4C26-9CC1-F4AB2F53C03B}" sibTransId="{2716416C-EF69-44CA-AEFE-14F7FF081354}"/>
    <dgm:cxn modelId="{DE417697-1360-4D2C-A2E3-050893C4B368}" type="presParOf" srcId="{71045F8C-00FA-488E-A7BD-E2E6753D979D}" destId="{3577EC6B-C980-4F34-8C69-4365E7B8FC8C}" srcOrd="0" destOrd="0" presId="urn:microsoft.com/office/officeart/2005/8/layout/target3"/>
    <dgm:cxn modelId="{BA746E25-63F6-455E-8437-7538142DCC60}" type="presParOf" srcId="{71045F8C-00FA-488E-A7BD-E2E6753D979D}" destId="{6940EB87-DC1D-4BC3-9408-9AC2E1FFC039}" srcOrd="1" destOrd="0" presId="urn:microsoft.com/office/officeart/2005/8/layout/target3"/>
    <dgm:cxn modelId="{92A8CE7B-E6E2-4402-97B8-175A57F661F7}" type="presParOf" srcId="{71045F8C-00FA-488E-A7BD-E2E6753D979D}" destId="{BC35EE03-4121-4EF9-923D-7CB6D30D358D}" srcOrd="2" destOrd="0" presId="urn:microsoft.com/office/officeart/2005/8/layout/target3"/>
    <dgm:cxn modelId="{0FF4E96B-46F2-4412-B3BE-4681B80EC1F4}" type="presParOf" srcId="{71045F8C-00FA-488E-A7BD-E2E6753D979D}" destId="{C95EEA27-3CBF-4645-A92D-9D8AF5C1CBFC}" srcOrd="3" destOrd="0" presId="urn:microsoft.com/office/officeart/2005/8/layout/target3"/>
    <dgm:cxn modelId="{A3ABAC9B-F1D6-4BF1-8F9F-1CFA7D5452FB}" type="presParOf" srcId="{71045F8C-00FA-488E-A7BD-E2E6753D979D}" destId="{851BB866-B6AE-4566-893F-4C635BA974FC}" srcOrd="4" destOrd="0" presId="urn:microsoft.com/office/officeart/2005/8/layout/target3"/>
    <dgm:cxn modelId="{7E82B860-FD9F-4ACB-B88E-4A5C5DA0C644}" type="presParOf" srcId="{71045F8C-00FA-488E-A7BD-E2E6753D979D}" destId="{643EA938-EDE0-4533-ACCC-D2BD6F3A527C}" srcOrd="5" destOrd="0" presId="urn:microsoft.com/office/officeart/2005/8/layout/target3"/>
    <dgm:cxn modelId="{0CE95EC5-CD6B-4F1B-9F70-7EE244A97531}" type="presParOf" srcId="{71045F8C-00FA-488E-A7BD-E2E6753D979D}" destId="{92F31B18-D66D-4CC7-89B9-378928DE877D}" srcOrd="6" destOrd="0" presId="urn:microsoft.com/office/officeart/2005/8/layout/target3"/>
    <dgm:cxn modelId="{AC070EED-AF3E-4FC3-8B75-7C6D35ED3EE0}" type="presParOf" srcId="{71045F8C-00FA-488E-A7BD-E2E6753D979D}" destId="{902074E1-B931-4618-97F1-FADBE82E9C3C}" srcOrd="7" destOrd="0" presId="urn:microsoft.com/office/officeart/2005/8/layout/target3"/>
    <dgm:cxn modelId="{5D10847C-2F6A-4CE9-BC4D-A7218A1350AC}" type="presParOf" srcId="{71045F8C-00FA-488E-A7BD-E2E6753D979D}" destId="{A3817367-F2BC-482F-8832-FA00B51DCCF3}" srcOrd="8" destOrd="0" presId="urn:microsoft.com/office/officeart/2005/8/layout/target3"/>
    <dgm:cxn modelId="{4E97B4F5-D3B3-4890-ADD0-0050EC329A81}" type="presParOf" srcId="{71045F8C-00FA-488E-A7BD-E2E6753D979D}" destId="{2DD79E57-A63E-47D4-A1AB-6DF333476AD4}" srcOrd="9" destOrd="0" presId="urn:microsoft.com/office/officeart/2005/8/layout/target3"/>
    <dgm:cxn modelId="{43CDD00E-1CBE-4012-9798-185CB22808E6}" type="presParOf" srcId="{71045F8C-00FA-488E-A7BD-E2E6753D979D}" destId="{648967D3-ED80-4214-8D87-4E7012561E4A}" srcOrd="10" destOrd="0" presId="urn:microsoft.com/office/officeart/2005/8/layout/target3"/>
    <dgm:cxn modelId="{A7FEB41C-C84B-4731-B797-B9A9D3A246DC}" type="presParOf" srcId="{71045F8C-00FA-488E-A7BD-E2E6753D979D}" destId="{9A9B6F4F-B6FF-4F2D-B640-A8473E589523}" srcOrd="11" destOrd="0" presId="urn:microsoft.com/office/officeart/2005/8/layout/target3"/>
    <dgm:cxn modelId="{938FB67C-BB22-4CDA-8BD2-545B266ADCD0}" type="presParOf" srcId="{71045F8C-00FA-488E-A7BD-E2E6753D979D}" destId="{13BD0FAF-9F2C-4708-9E63-A8E8E5252943}" srcOrd="12" destOrd="0" presId="urn:microsoft.com/office/officeart/2005/8/layout/target3"/>
    <dgm:cxn modelId="{D3A98C09-1C7E-441D-9929-D9F44DFA6759}" type="presParOf" srcId="{71045F8C-00FA-488E-A7BD-E2E6753D979D}" destId="{6821E7C9-5E4B-45FA-8F82-01E6F26FAA25}" srcOrd="13" destOrd="0" presId="urn:microsoft.com/office/officeart/2005/8/layout/target3"/>
    <dgm:cxn modelId="{09618894-7317-46C5-8D88-18AE7580833F}" type="presParOf" srcId="{71045F8C-00FA-488E-A7BD-E2E6753D979D}" destId="{3BA01B75-849B-4716-8BCD-084A86FF328F}" srcOrd="14" destOrd="0" presId="urn:microsoft.com/office/officeart/2005/8/layout/target3"/>
    <dgm:cxn modelId="{00A003CF-4BAE-4A7E-B527-319406F52F72}" type="presParOf" srcId="{71045F8C-00FA-488E-A7BD-E2E6753D979D}" destId="{4D19AB04-24FA-40C2-B203-52AE3D15E171}" srcOrd="15" destOrd="0" presId="urn:microsoft.com/office/officeart/2005/8/layout/target3"/>
    <dgm:cxn modelId="{B9F96ACF-85A4-4F67-9A67-06B353F09EDA}" type="presParOf" srcId="{71045F8C-00FA-488E-A7BD-E2E6753D979D}" destId="{832BF48F-0145-4429-9E02-8FCA946CCE9E}" srcOrd="16" destOrd="0" presId="urn:microsoft.com/office/officeart/2005/8/layout/target3"/>
    <dgm:cxn modelId="{7677268B-9AEF-40D1-B5A6-0B94534D22AF}" type="presParOf" srcId="{71045F8C-00FA-488E-A7BD-E2E6753D979D}" destId="{E7297F21-D4FD-4A41-AE58-814D01A6B5E7}" srcOrd="17" destOrd="0" presId="urn:microsoft.com/office/officeart/2005/8/layout/target3"/>
    <dgm:cxn modelId="{C6075B10-3EE2-4CF3-99D8-F3BC65E2B5F7}" type="presParOf" srcId="{71045F8C-00FA-488E-A7BD-E2E6753D979D}" destId="{59F530CB-4999-43B3-A00D-6AB53886BD77}" srcOrd="18" destOrd="0" presId="urn:microsoft.com/office/officeart/2005/8/layout/target3"/>
    <dgm:cxn modelId="{A3CA29E0-E363-4275-A77B-8C9A32D8855C}" type="presParOf" srcId="{71045F8C-00FA-488E-A7BD-E2E6753D979D}" destId="{A27B6496-BF1B-4384-9217-9659064D5D6A}" srcOrd="19" destOrd="0" presId="urn:microsoft.com/office/officeart/2005/8/layout/targe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77EC6B-C980-4F34-8C69-4365E7B8FC8C}">
      <dsp:nvSpPr>
        <dsp:cNvPr id="0" name=""/>
        <dsp:cNvSpPr/>
      </dsp:nvSpPr>
      <dsp:spPr>
        <a:xfrm>
          <a:off x="0" y="0"/>
          <a:ext cx="4032447" cy="4032447"/>
        </a:xfrm>
        <a:prstGeom prst="pie">
          <a:avLst>
            <a:gd name="adj1" fmla="val 5400000"/>
            <a:gd name="adj2" fmla="val 1620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C35EE03-4121-4EF9-923D-7CB6D30D358D}">
      <dsp:nvSpPr>
        <dsp:cNvPr id="0" name=""/>
        <dsp:cNvSpPr/>
      </dsp:nvSpPr>
      <dsp:spPr>
        <a:xfrm>
          <a:off x="2016223" y="0"/>
          <a:ext cx="4752528" cy="4032447"/>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lvl="0" algn="l" defTabSz="800100">
            <a:lnSpc>
              <a:spcPct val="90000"/>
            </a:lnSpc>
            <a:spcBef>
              <a:spcPct val="0"/>
            </a:spcBef>
            <a:spcAft>
              <a:spcPct val="35000"/>
            </a:spcAft>
          </a:pPr>
          <a:r>
            <a:rPr lang="cs-CZ" sz="1800" kern="1200" dirty="0"/>
            <a:t>Název školy:   </a:t>
          </a:r>
          <a:r>
            <a:rPr lang="cs-CZ" sz="1800" kern="1200" dirty="0" smtClean="0"/>
            <a:t>Základní škola Dobříč</a:t>
          </a:r>
          <a:r>
            <a:rPr lang="cs-CZ" sz="1800" kern="1200" smtClean="0"/>
            <a:t>, </a:t>
          </a:r>
          <a:br>
            <a:rPr lang="cs-CZ" sz="1800" kern="1200" smtClean="0"/>
          </a:br>
          <a:r>
            <a:rPr lang="cs-CZ" sz="1800" kern="1200" smtClean="0"/>
            <a:t>okres </a:t>
          </a:r>
          <a:r>
            <a:rPr lang="cs-CZ" sz="1800" kern="1200" dirty="0" smtClean="0"/>
            <a:t>Plzeň - sever, příspěvková organizace  </a:t>
          </a:r>
          <a:endParaRPr lang="cs-CZ" sz="1800" kern="1200" dirty="0"/>
        </a:p>
      </dsp:txBody>
      <dsp:txXfrm>
        <a:off x="2016223" y="0"/>
        <a:ext cx="4752528" cy="645191"/>
      </dsp:txXfrm>
    </dsp:sp>
    <dsp:sp modelId="{851BB866-B6AE-4566-893F-4C635BA974FC}">
      <dsp:nvSpPr>
        <dsp:cNvPr id="0" name=""/>
        <dsp:cNvSpPr/>
      </dsp:nvSpPr>
      <dsp:spPr>
        <a:xfrm>
          <a:off x="423407" y="645191"/>
          <a:ext cx="3185633" cy="3185633"/>
        </a:xfrm>
        <a:prstGeom prst="pie">
          <a:avLst>
            <a:gd name="adj1" fmla="val 5400000"/>
            <a:gd name="adj2" fmla="val 1620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43EA938-EDE0-4533-ACCC-D2BD6F3A527C}">
      <dsp:nvSpPr>
        <dsp:cNvPr id="0" name=""/>
        <dsp:cNvSpPr/>
      </dsp:nvSpPr>
      <dsp:spPr>
        <a:xfrm>
          <a:off x="2016223" y="645191"/>
          <a:ext cx="4752528" cy="3185633"/>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lvl="0" algn="l" defTabSz="800100">
            <a:lnSpc>
              <a:spcPct val="90000"/>
            </a:lnSpc>
            <a:spcBef>
              <a:spcPct val="0"/>
            </a:spcBef>
            <a:spcAft>
              <a:spcPct val="35000"/>
            </a:spcAft>
          </a:pPr>
          <a:r>
            <a:rPr lang="cs-CZ" sz="1800" kern="1200" dirty="0"/>
            <a:t>Autor: </a:t>
          </a:r>
          <a:r>
            <a:rPr lang="cs-CZ" sz="1800" kern="1200" dirty="0" smtClean="0"/>
            <a:t>Mgr. Anna </a:t>
          </a:r>
          <a:r>
            <a:rPr lang="cs-CZ" sz="1800" kern="1200" smtClean="0"/>
            <a:t>Dyková</a:t>
          </a:r>
          <a:endParaRPr lang="cs-CZ" sz="1800" kern="1200" dirty="0"/>
        </a:p>
      </dsp:txBody>
      <dsp:txXfrm>
        <a:off x="2016223" y="645191"/>
        <a:ext cx="4752528" cy="645191"/>
      </dsp:txXfrm>
    </dsp:sp>
    <dsp:sp modelId="{902074E1-B931-4618-97F1-FADBE82E9C3C}">
      <dsp:nvSpPr>
        <dsp:cNvPr id="0" name=""/>
        <dsp:cNvSpPr/>
      </dsp:nvSpPr>
      <dsp:spPr>
        <a:xfrm>
          <a:off x="846814" y="1290383"/>
          <a:ext cx="2338819" cy="2338819"/>
        </a:xfrm>
        <a:prstGeom prst="pie">
          <a:avLst>
            <a:gd name="adj1" fmla="val 5400000"/>
            <a:gd name="adj2" fmla="val 1620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3817367-F2BC-482F-8832-FA00B51DCCF3}">
      <dsp:nvSpPr>
        <dsp:cNvPr id="0" name=""/>
        <dsp:cNvSpPr/>
      </dsp:nvSpPr>
      <dsp:spPr>
        <a:xfrm>
          <a:off x="2016223" y="1290383"/>
          <a:ext cx="4752528" cy="2338819"/>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lvl="0" algn="l" defTabSz="800100">
            <a:lnSpc>
              <a:spcPct val="90000"/>
            </a:lnSpc>
            <a:spcBef>
              <a:spcPct val="0"/>
            </a:spcBef>
            <a:spcAft>
              <a:spcPct val="35000"/>
            </a:spcAft>
          </a:pPr>
          <a:r>
            <a:rPr lang="cs-CZ" sz="1800" kern="1200" dirty="0" smtClean="0"/>
            <a:t>Název: </a:t>
          </a:r>
          <a:r>
            <a:rPr lang="cs-CZ" sz="1800" kern="1200" dirty="0" smtClean="0"/>
            <a:t>VY_12_INOVACE_20_Minulost, současnost, budoucnost</a:t>
          </a:r>
          <a:endParaRPr lang="cs-CZ" sz="1800" kern="1200" dirty="0"/>
        </a:p>
      </dsp:txBody>
      <dsp:txXfrm>
        <a:off x="2016223" y="1290383"/>
        <a:ext cx="4752528" cy="645191"/>
      </dsp:txXfrm>
    </dsp:sp>
    <dsp:sp modelId="{648967D3-ED80-4214-8D87-4E7012561E4A}">
      <dsp:nvSpPr>
        <dsp:cNvPr id="0" name=""/>
        <dsp:cNvSpPr/>
      </dsp:nvSpPr>
      <dsp:spPr>
        <a:xfrm>
          <a:off x="1270221" y="1935575"/>
          <a:ext cx="1492005" cy="1492005"/>
        </a:xfrm>
        <a:prstGeom prst="pie">
          <a:avLst>
            <a:gd name="adj1" fmla="val 5400000"/>
            <a:gd name="adj2" fmla="val 1620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A9B6F4F-B6FF-4F2D-B640-A8473E589523}">
      <dsp:nvSpPr>
        <dsp:cNvPr id="0" name=""/>
        <dsp:cNvSpPr/>
      </dsp:nvSpPr>
      <dsp:spPr>
        <a:xfrm>
          <a:off x="2016223" y="1935575"/>
          <a:ext cx="4752528" cy="1492005"/>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lvl="0" algn="l" defTabSz="800100">
            <a:lnSpc>
              <a:spcPct val="90000"/>
            </a:lnSpc>
            <a:spcBef>
              <a:spcPct val="0"/>
            </a:spcBef>
            <a:spcAft>
              <a:spcPct val="35000"/>
            </a:spcAft>
          </a:pPr>
          <a:r>
            <a:rPr lang="cs-CZ" sz="1800" kern="1200" dirty="0"/>
            <a:t>Téma</a:t>
          </a:r>
          <a:r>
            <a:rPr lang="cs-CZ" sz="1800" kern="1200" dirty="0" smtClean="0"/>
            <a:t>: Minulost, současnost, budoucnost</a:t>
          </a:r>
          <a:endParaRPr lang="cs-CZ" sz="1800" kern="1200" dirty="0"/>
        </a:p>
      </dsp:txBody>
      <dsp:txXfrm>
        <a:off x="2016223" y="1935575"/>
        <a:ext cx="4752528" cy="645191"/>
      </dsp:txXfrm>
    </dsp:sp>
    <dsp:sp modelId="{6821E7C9-5E4B-45FA-8F82-01E6F26FAA25}">
      <dsp:nvSpPr>
        <dsp:cNvPr id="0" name=""/>
        <dsp:cNvSpPr/>
      </dsp:nvSpPr>
      <dsp:spPr>
        <a:xfrm>
          <a:off x="1693628" y="2580766"/>
          <a:ext cx="645191" cy="645191"/>
        </a:xfrm>
        <a:prstGeom prst="pie">
          <a:avLst>
            <a:gd name="adj1" fmla="val 5400000"/>
            <a:gd name="adj2" fmla="val 1620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BA01B75-849B-4716-8BCD-084A86FF328F}">
      <dsp:nvSpPr>
        <dsp:cNvPr id="0" name=""/>
        <dsp:cNvSpPr/>
      </dsp:nvSpPr>
      <dsp:spPr>
        <a:xfrm>
          <a:off x="2016223" y="2580766"/>
          <a:ext cx="4752528" cy="645191"/>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lvl="0" algn="l" defTabSz="800100">
            <a:lnSpc>
              <a:spcPct val="90000"/>
            </a:lnSpc>
            <a:spcBef>
              <a:spcPct val="0"/>
            </a:spcBef>
            <a:spcAft>
              <a:spcPct val="35000"/>
            </a:spcAft>
          </a:pPr>
          <a:r>
            <a:rPr lang="cs-CZ" sz="1800" kern="1200" dirty="0"/>
            <a:t>Číslo projektu</a:t>
          </a:r>
          <a:r>
            <a:rPr lang="cs-CZ" sz="1800" kern="1200" dirty="0" smtClean="0"/>
            <a:t>: CZ.1.07/1.4.00/21.2649</a:t>
          </a:r>
          <a:endParaRPr lang="cs-CZ" sz="1800" kern="1200" dirty="0"/>
        </a:p>
      </dsp:txBody>
      <dsp:txXfrm>
        <a:off x="2016223" y="2580766"/>
        <a:ext cx="4752528" cy="645191"/>
      </dsp:txXfrm>
    </dsp:sp>
  </dsp:spTree>
</dsp:drawing>
</file>

<file path=ppt/diagrams/layout1.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D091F71-85AE-45F5-8485-14C45B647595}" type="datetimeFigureOut">
              <a:rPr lang="cs-CZ" smtClean="0"/>
              <a:t>11.3.2012</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192800A3-FD89-4ED5-AB75-5B7C6C3A8E42}" type="slidenum">
              <a:rPr lang="cs-CZ" smtClean="0"/>
              <a:t>‹#›</a:t>
            </a:fld>
            <a:endParaRPr lang="cs-CZ"/>
          </a:p>
        </p:txBody>
      </p:sp>
    </p:spTree>
    <p:extLst>
      <p:ext uri="{BB962C8B-B14F-4D97-AF65-F5344CB8AC3E}">
        <p14:creationId xmlns:p14="http://schemas.microsoft.com/office/powerpoint/2010/main" val="8248908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r>
              <a:rPr lang="cs-CZ" dirty="0" smtClean="0"/>
              <a:t>Pozorně čteme.</a:t>
            </a:r>
            <a:endParaRPr lang="cs-CZ" dirty="0"/>
          </a:p>
        </p:txBody>
      </p:sp>
      <p:sp>
        <p:nvSpPr>
          <p:cNvPr id="4" name="Zástupný symbol pro číslo snímku 3"/>
          <p:cNvSpPr>
            <a:spLocks noGrp="1"/>
          </p:cNvSpPr>
          <p:nvPr>
            <p:ph type="sldNum" sz="quarter" idx="10"/>
          </p:nvPr>
        </p:nvSpPr>
        <p:spPr/>
        <p:txBody>
          <a:bodyPr/>
          <a:lstStyle/>
          <a:p>
            <a:fld id="{192800A3-FD89-4ED5-AB75-5B7C6C3A8E42}" type="slidenum">
              <a:rPr lang="cs-CZ" smtClean="0"/>
              <a:t>3</a:t>
            </a:fld>
            <a:endParaRPr lang="cs-CZ"/>
          </a:p>
        </p:txBody>
      </p:sp>
    </p:spTree>
    <p:extLst>
      <p:ext uri="{BB962C8B-B14F-4D97-AF65-F5344CB8AC3E}">
        <p14:creationId xmlns:p14="http://schemas.microsoft.com/office/powerpoint/2010/main" val="6806360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r>
              <a:rPr lang="cs-CZ" dirty="0" smtClean="0"/>
              <a:t>Se žáky vedeme</a:t>
            </a:r>
            <a:r>
              <a:rPr lang="cs-CZ" baseline="0" dirty="0" smtClean="0"/>
              <a:t> rozhovor na téma minulost.</a:t>
            </a:r>
            <a:endParaRPr lang="cs-CZ" dirty="0"/>
          </a:p>
        </p:txBody>
      </p:sp>
      <p:sp>
        <p:nvSpPr>
          <p:cNvPr id="4" name="Zástupný symbol pro číslo snímku 3"/>
          <p:cNvSpPr>
            <a:spLocks noGrp="1"/>
          </p:cNvSpPr>
          <p:nvPr>
            <p:ph type="sldNum" sz="quarter" idx="10"/>
          </p:nvPr>
        </p:nvSpPr>
        <p:spPr/>
        <p:txBody>
          <a:bodyPr/>
          <a:lstStyle/>
          <a:p>
            <a:fld id="{192800A3-FD89-4ED5-AB75-5B7C6C3A8E42}" type="slidenum">
              <a:rPr lang="cs-CZ" smtClean="0"/>
              <a:t>4</a:t>
            </a:fld>
            <a:endParaRPr lang="cs-CZ"/>
          </a:p>
        </p:txBody>
      </p:sp>
    </p:spTree>
    <p:extLst>
      <p:ext uri="{BB962C8B-B14F-4D97-AF65-F5344CB8AC3E}">
        <p14:creationId xmlns:p14="http://schemas.microsoft.com/office/powerpoint/2010/main" val="136495875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dirty="0" smtClean="0"/>
              <a:t>Pozorně čteme.</a:t>
            </a:r>
          </a:p>
          <a:p>
            <a:endParaRPr lang="cs-CZ" dirty="0"/>
          </a:p>
        </p:txBody>
      </p:sp>
      <p:sp>
        <p:nvSpPr>
          <p:cNvPr id="4" name="Zástupný symbol pro číslo snímku 3"/>
          <p:cNvSpPr>
            <a:spLocks noGrp="1"/>
          </p:cNvSpPr>
          <p:nvPr>
            <p:ph type="sldNum" sz="quarter" idx="10"/>
          </p:nvPr>
        </p:nvSpPr>
        <p:spPr/>
        <p:txBody>
          <a:bodyPr/>
          <a:lstStyle/>
          <a:p>
            <a:fld id="{192800A3-FD89-4ED5-AB75-5B7C6C3A8E42}" type="slidenum">
              <a:rPr lang="cs-CZ" smtClean="0"/>
              <a:t>5</a:t>
            </a:fld>
            <a:endParaRPr lang="cs-CZ"/>
          </a:p>
        </p:txBody>
      </p:sp>
    </p:spTree>
    <p:extLst>
      <p:ext uri="{BB962C8B-B14F-4D97-AF65-F5344CB8AC3E}">
        <p14:creationId xmlns:p14="http://schemas.microsoft.com/office/powerpoint/2010/main" val="63085238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dirty="0" smtClean="0"/>
              <a:t>Se žáky vedeme</a:t>
            </a:r>
            <a:r>
              <a:rPr lang="cs-CZ" baseline="0" dirty="0" smtClean="0"/>
              <a:t> rozhovor na téma současnost.</a:t>
            </a:r>
            <a:endParaRPr lang="cs-CZ" dirty="0" smtClean="0"/>
          </a:p>
          <a:p>
            <a:endParaRPr lang="cs-CZ" dirty="0"/>
          </a:p>
        </p:txBody>
      </p:sp>
      <p:sp>
        <p:nvSpPr>
          <p:cNvPr id="4" name="Zástupný symbol pro číslo snímku 3"/>
          <p:cNvSpPr>
            <a:spLocks noGrp="1"/>
          </p:cNvSpPr>
          <p:nvPr>
            <p:ph type="sldNum" sz="quarter" idx="10"/>
          </p:nvPr>
        </p:nvSpPr>
        <p:spPr/>
        <p:txBody>
          <a:bodyPr/>
          <a:lstStyle/>
          <a:p>
            <a:fld id="{192800A3-FD89-4ED5-AB75-5B7C6C3A8E42}" type="slidenum">
              <a:rPr lang="cs-CZ" smtClean="0"/>
              <a:t>6</a:t>
            </a:fld>
            <a:endParaRPr lang="cs-CZ"/>
          </a:p>
        </p:txBody>
      </p:sp>
    </p:spTree>
    <p:extLst>
      <p:ext uri="{BB962C8B-B14F-4D97-AF65-F5344CB8AC3E}">
        <p14:creationId xmlns:p14="http://schemas.microsoft.com/office/powerpoint/2010/main" val="39298121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dirty="0" smtClean="0"/>
              <a:t>Pozorně čteme.</a:t>
            </a:r>
          </a:p>
          <a:p>
            <a:endParaRPr lang="cs-CZ" dirty="0"/>
          </a:p>
        </p:txBody>
      </p:sp>
      <p:sp>
        <p:nvSpPr>
          <p:cNvPr id="4" name="Zástupný symbol pro číslo snímku 3"/>
          <p:cNvSpPr>
            <a:spLocks noGrp="1"/>
          </p:cNvSpPr>
          <p:nvPr>
            <p:ph type="sldNum" sz="quarter" idx="10"/>
          </p:nvPr>
        </p:nvSpPr>
        <p:spPr/>
        <p:txBody>
          <a:bodyPr/>
          <a:lstStyle/>
          <a:p>
            <a:fld id="{192800A3-FD89-4ED5-AB75-5B7C6C3A8E42}" type="slidenum">
              <a:rPr lang="cs-CZ" smtClean="0"/>
              <a:t>7</a:t>
            </a:fld>
            <a:endParaRPr lang="cs-CZ"/>
          </a:p>
        </p:txBody>
      </p:sp>
    </p:spTree>
    <p:extLst>
      <p:ext uri="{BB962C8B-B14F-4D97-AF65-F5344CB8AC3E}">
        <p14:creationId xmlns:p14="http://schemas.microsoft.com/office/powerpoint/2010/main" val="12215639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r>
              <a:rPr lang="cs-CZ" dirty="0" smtClean="0"/>
              <a:t>Se žáky vedeme rozhovor ne téma budoucnost.</a:t>
            </a:r>
            <a:endParaRPr lang="cs-CZ" dirty="0"/>
          </a:p>
        </p:txBody>
      </p:sp>
      <p:sp>
        <p:nvSpPr>
          <p:cNvPr id="4" name="Zástupný symbol pro číslo snímku 3"/>
          <p:cNvSpPr>
            <a:spLocks noGrp="1"/>
          </p:cNvSpPr>
          <p:nvPr>
            <p:ph type="sldNum" sz="quarter" idx="10"/>
          </p:nvPr>
        </p:nvSpPr>
        <p:spPr/>
        <p:txBody>
          <a:bodyPr/>
          <a:lstStyle/>
          <a:p>
            <a:fld id="{192800A3-FD89-4ED5-AB75-5B7C6C3A8E42}" type="slidenum">
              <a:rPr lang="cs-CZ" smtClean="0"/>
              <a:t>8</a:t>
            </a:fld>
            <a:endParaRPr lang="cs-CZ"/>
          </a:p>
        </p:txBody>
      </p:sp>
    </p:spTree>
    <p:extLst>
      <p:ext uri="{BB962C8B-B14F-4D97-AF65-F5344CB8AC3E}">
        <p14:creationId xmlns:p14="http://schemas.microsoft.com/office/powerpoint/2010/main" val="32749033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402CD3B8-8B97-4C13-ABBD-C0BF8712391E}" type="datetimeFigureOut">
              <a:rPr lang="cs-CZ" smtClean="0"/>
              <a:t>11.3.2012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31F11583-F2DE-49A5-8062-95B7C6F65B1B}" type="slidenum">
              <a:rPr lang="cs-CZ" smtClean="0"/>
              <a:t>‹#›</a:t>
            </a:fld>
            <a:endParaRPr lang="cs-CZ"/>
          </a:p>
        </p:txBody>
      </p:sp>
    </p:spTree>
    <p:extLst>
      <p:ext uri="{BB962C8B-B14F-4D97-AF65-F5344CB8AC3E}">
        <p14:creationId xmlns:p14="http://schemas.microsoft.com/office/powerpoint/2010/main" val="10212985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402CD3B8-8B97-4C13-ABBD-C0BF8712391E}" type="datetimeFigureOut">
              <a:rPr lang="cs-CZ" smtClean="0"/>
              <a:t>11.3.2012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31F11583-F2DE-49A5-8062-95B7C6F65B1B}" type="slidenum">
              <a:rPr lang="cs-CZ" smtClean="0"/>
              <a:t>‹#›</a:t>
            </a:fld>
            <a:endParaRPr lang="cs-CZ"/>
          </a:p>
        </p:txBody>
      </p:sp>
    </p:spTree>
    <p:extLst>
      <p:ext uri="{BB962C8B-B14F-4D97-AF65-F5344CB8AC3E}">
        <p14:creationId xmlns:p14="http://schemas.microsoft.com/office/powerpoint/2010/main" val="14099991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402CD3B8-8B97-4C13-ABBD-C0BF8712391E}" type="datetimeFigureOut">
              <a:rPr lang="cs-CZ" smtClean="0"/>
              <a:t>11.3.2012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31F11583-F2DE-49A5-8062-95B7C6F65B1B}" type="slidenum">
              <a:rPr lang="cs-CZ" smtClean="0"/>
              <a:t>‹#›</a:t>
            </a:fld>
            <a:endParaRPr lang="cs-CZ"/>
          </a:p>
        </p:txBody>
      </p:sp>
    </p:spTree>
    <p:extLst>
      <p:ext uri="{BB962C8B-B14F-4D97-AF65-F5344CB8AC3E}">
        <p14:creationId xmlns:p14="http://schemas.microsoft.com/office/powerpoint/2010/main" val="33985963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402CD3B8-8B97-4C13-ABBD-C0BF8712391E}" type="datetimeFigureOut">
              <a:rPr lang="cs-CZ" smtClean="0"/>
              <a:t>11.3.2012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31F11583-F2DE-49A5-8062-95B7C6F65B1B}" type="slidenum">
              <a:rPr lang="cs-CZ" smtClean="0"/>
              <a:t>‹#›</a:t>
            </a:fld>
            <a:endParaRPr lang="cs-CZ"/>
          </a:p>
        </p:txBody>
      </p:sp>
    </p:spTree>
    <p:extLst>
      <p:ext uri="{BB962C8B-B14F-4D97-AF65-F5344CB8AC3E}">
        <p14:creationId xmlns:p14="http://schemas.microsoft.com/office/powerpoint/2010/main" val="42659324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402CD3B8-8B97-4C13-ABBD-C0BF8712391E}" type="datetimeFigureOut">
              <a:rPr lang="cs-CZ" smtClean="0"/>
              <a:t>11.3.2012</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31F11583-F2DE-49A5-8062-95B7C6F65B1B}" type="slidenum">
              <a:rPr lang="cs-CZ" smtClean="0"/>
              <a:t>‹#›</a:t>
            </a:fld>
            <a:endParaRPr lang="cs-CZ"/>
          </a:p>
        </p:txBody>
      </p:sp>
    </p:spTree>
    <p:extLst>
      <p:ext uri="{BB962C8B-B14F-4D97-AF65-F5344CB8AC3E}">
        <p14:creationId xmlns:p14="http://schemas.microsoft.com/office/powerpoint/2010/main" val="27094511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402CD3B8-8B97-4C13-ABBD-C0BF8712391E}" type="datetimeFigureOut">
              <a:rPr lang="cs-CZ" smtClean="0"/>
              <a:t>11.3.2012</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31F11583-F2DE-49A5-8062-95B7C6F65B1B}" type="slidenum">
              <a:rPr lang="cs-CZ" smtClean="0"/>
              <a:t>‹#›</a:t>
            </a:fld>
            <a:endParaRPr lang="cs-CZ"/>
          </a:p>
        </p:txBody>
      </p:sp>
    </p:spTree>
    <p:extLst>
      <p:ext uri="{BB962C8B-B14F-4D97-AF65-F5344CB8AC3E}">
        <p14:creationId xmlns:p14="http://schemas.microsoft.com/office/powerpoint/2010/main" val="38826339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402CD3B8-8B97-4C13-ABBD-C0BF8712391E}" type="datetimeFigureOut">
              <a:rPr lang="cs-CZ" smtClean="0"/>
              <a:t>11.3.2012</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31F11583-F2DE-49A5-8062-95B7C6F65B1B}" type="slidenum">
              <a:rPr lang="cs-CZ" smtClean="0"/>
              <a:t>‹#›</a:t>
            </a:fld>
            <a:endParaRPr lang="cs-CZ"/>
          </a:p>
        </p:txBody>
      </p:sp>
    </p:spTree>
    <p:extLst>
      <p:ext uri="{BB962C8B-B14F-4D97-AF65-F5344CB8AC3E}">
        <p14:creationId xmlns:p14="http://schemas.microsoft.com/office/powerpoint/2010/main" val="33818010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402CD3B8-8B97-4C13-ABBD-C0BF8712391E}" type="datetimeFigureOut">
              <a:rPr lang="cs-CZ" smtClean="0"/>
              <a:t>11.3.2012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31F11583-F2DE-49A5-8062-95B7C6F65B1B}" type="slidenum">
              <a:rPr lang="cs-CZ" smtClean="0"/>
              <a:t>‹#›</a:t>
            </a:fld>
            <a:endParaRPr lang="cs-CZ"/>
          </a:p>
        </p:txBody>
      </p:sp>
    </p:spTree>
    <p:extLst>
      <p:ext uri="{BB962C8B-B14F-4D97-AF65-F5344CB8AC3E}">
        <p14:creationId xmlns:p14="http://schemas.microsoft.com/office/powerpoint/2010/main" val="32019038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402CD3B8-8B97-4C13-ABBD-C0BF8712391E}" type="datetimeFigureOut">
              <a:rPr lang="cs-CZ" smtClean="0"/>
              <a:t>11.3.2012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31F11583-F2DE-49A5-8062-95B7C6F65B1B}" type="slidenum">
              <a:rPr lang="cs-CZ" smtClean="0"/>
              <a:t>‹#›</a:t>
            </a:fld>
            <a:endParaRPr lang="cs-CZ"/>
          </a:p>
        </p:txBody>
      </p:sp>
    </p:spTree>
    <p:extLst>
      <p:ext uri="{BB962C8B-B14F-4D97-AF65-F5344CB8AC3E}">
        <p14:creationId xmlns:p14="http://schemas.microsoft.com/office/powerpoint/2010/main" val="11991372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402CD3B8-8B97-4C13-ABBD-C0BF8712391E}" type="datetimeFigureOut">
              <a:rPr lang="cs-CZ" smtClean="0"/>
              <a:t>11.3.2012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31F11583-F2DE-49A5-8062-95B7C6F65B1B}" type="slidenum">
              <a:rPr lang="cs-CZ" smtClean="0"/>
              <a:t>‹#›</a:t>
            </a:fld>
            <a:endParaRPr lang="cs-CZ"/>
          </a:p>
        </p:txBody>
      </p:sp>
    </p:spTree>
    <p:extLst>
      <p:ext uri="{BB962C8B-B14F-4D97-AF65-F5344CB8AC3E}">
        <p14:creationId xmlns:p14="http://schemas.microsoft.com/office/powerpoint/2010/main" val="36635312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402CD3B8-8B97-4C13-ABBD-C0BF8712391E}" type="datetimeFigureOut">
              <a:rPr lang="cs-CZ" smtClean="0"/>
              <a:t>11.3.2012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31F11583-F2DE-49A5-8062-95B7C6F65B1B}" type="slidenum">
              <a:rPr lang="cs-CZ" smtClean="0"/>
              <a:t>‹#›</a:t>
            </a:fld>
            <a:endParaRPr lang="cs-CZ"/>
          </a:p>
        </p:txBody>
      </p:sp>
    </p:spTree>
    <p:extLst>
      <p:ext uri="{BB962C8B-B14F-4D97-AF65-F5344CB8AC3E}">
        <p14:creationId xmlns:p14="http://schemas.microsoft.com/office/powerpoint/2010/main" val="33170189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02CD3B8-8B97-4C13-ABBD-C0BF8712391E}" type="datetimeFigureOut">
              <a:rPr lang="cs-CZ" smtClean="0"/>
              <a:t>11.3.2012</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1F11583-F2DE-49A5-8062-95B7C6F65B1B}" type="slidenum">
              <a:rPr lang="cs-CZ" smtClean="0"/>
              <a:t>‹#›</a:t>
            </a:fld>
            <a:endParaRPr lang="cs-CZ"/>
          </a:p>
        </p:txBody>
      </p:sp>
    </p:spTree>
    <p:extLst>
      <p:ext uri="{BB962C8B-B14F-4D97-AF65-F5344CB8AC3E}">
        <p14:creationId xmlns:p14="http://schemas.microsoft.com/office/powerpoint/2010/main" val="24688335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1.png"/><Relationship Id="rId2" Type="http://schemas.openxmlformats.org/officeDocument/2006/relationships/diagramData" Target="../diagrams/data1.xml"/><Relationship Id="rId1" Type="http://schemas.openxmlformats.org/officeDocument/2006/relationships/slideLayout" Target="../slideLayouts/slideLayout1.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image" Target="../media/image7.jpeg"/><Relationship Id="rId3" Type="http://schemas.openxmlformats.org/officeDocument/2006/relationships/image" Target="../media/image2.wmf"/><Relationship Id="rId7" Type="http://schemas.openxmlformats.org/officeDocument/2006/relationships/image" Target="../media/image6.jpeg"/><Relationship Id="rId2" Type="http://schemas.openxmlformats.org/officeDocument/2006/relationships/notesSlide" Target="../notesSlides/notesSlide2.xml"/><Relationship Id="rId1" Type="http://schemas.openxmlformats.org/officeDocument/2006/relationships/slideLayout" Target="../slideLayouts/slideLayout6.xml"/><Relationship Id="rId6" Type="http://schemas.openxmlformats.org/officeDocument/2006/relationships/image" Target="../media/image5.jpeg"/><Relationship Id="rId5" Type="http://schemas.openxmlformats.org/officeDocument/2006/relationships/image" Target="../media/image4.wmf"/><Relationship Id="rId4" Type="http://schemas.openxmlformats.org/officeDocument/2006/relationships/image" Target="../media/image3.wmf"/></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image" Target="../media/image13.wmf"/><Relationship Id="rId3" Type="http://schemas.openxmlformats.org/officeDocument/2006/relationships/image" Target="../media/image8.png"/><Relationship Id="rId7" Type="http://schemas.openxmlformats.org/officeDocument/2006/relationships/image" Target="../media/image12.wmf"/><Relationship Id="rId2" Type="http://schemas.openxmlformats.org/officeDocument/2006/relationships/notesSlide" Target="../notesSlides/notesSlide4.xml"/><Relationship Id="rId1" Type="http://schemas.openxmlformats.org/officeDocument/2006/relationships/slideLayout" Target="../slideLayouts/slideLayout6.xml"/><Relationship Id="rId6" Type="http://schemas.openxmlformats.org/officeDocument/2006/relationships/image" Target="../media/image11.jpeg"/><Relationship Id="rId5" Type="http://schemas.openxmlformats.org/officeDocument/2006/relationships/image" Target="../media/image10.jpeg"/><Relationship Id="rId4" Type="http://schemas.openxmlformats.org/officeDocument/2006/relationships/image" Target="../media/image9.jpe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4.wmf"/><Relationship Id="rId2" Type="http://schemas.openxmlformats.org/officeDocument/2006/relationships/notesSlide" Target="../notesSlides/notesSlide6.xml"/><Relationship Id="rId1" Type="http://schemas.openxmlformats.org/officeDocument/2006/relationships/slideLayout" Target="../slideLayouts/slideLayout6.xml"/><Relationship Id="rId6" Type="http://schemas.openxmlformats.org/officeDocument/2006/relationships/image" Target="../media/image17.wmf"/><Relationship Id="rId5" Type="http://schemas.openxmlformats.org/officeDocument/2006/relationships/image" Target="../media/image16.jpeg"/><Relationship Id="rId4" Type="http://schemas.openxmlformats.org/officeDocument/2006/relationships/image" Target="../media/image15.jpe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extLst>
              <p:ext uri="{D42A27DB-BD31-4B8C-83A1-F6EECF244321}">
                <p14:modId xmlns:p14="http://schemas.microsoft.com/office/powerpoint/2010/main" val="844254592"/>
              </p:ext>
            </p:extLst>
          </p:nvPr>
        </p:nvGraphicFramePr>
        <p:xfrm>
          <a:off x="1259632" y="1700808"/>
          <a:ext cx="6768752" cy="403244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026" name="Picture 2"/>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051720" y="317144"/>
            <a:ext cx="5402263" cy="10493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23969990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Anotace</a:t>
            </a:r>
            <a:endParaRPr lang="cs-CZ" dirty="0"/>
          </a:p>
        </p:txBody>
      </p:sp>
      <p:sp>
        <p:nvSpPr>
          <p:cNvPr id="3" name="Zástupný symbol pro obsah 2"/>
          <p:cNvSpPr>
            <a:spLocks noGrp="1"/>
          </p:cNvSpPr>
          <p:nvPr>
            <p:ph idx="1"/>
          </p:nvPr>
        </p:nvSpPr>
        <p:spPr/>
        <p:txBody>
          <a:bodyPr>
            <a:normAutofit/>
          </a:bodyPr>
          <a:lstStyle/>
          <a:p>
            <a:pPr lvl="0" hangingPunct="0"/>
            <a:r>
              <a:rPr lang="cs-CZ" sz="2400" dirty="0"/>
              <a:t>Materiál je určený pro žáky 2. ročníku, pro výuku </a:t>
            </a:r>
            <a:r>
              <a:rPr lang="cs-CZ" sz="2400" dirty="0" smtClean="0"/>
              <a:t>prvouky.</a:t>
            </a:r>
            <a:endParaRPr lang="cs-CZ" sz="2400" dirty="0"/>
          </a:p>
          <a:p>
            <a:pPr lvl="0" hangingPunct="0"/>
            <a:r>
              <a:rPr lang="cs-CZ" sz="2400" dirty="0"/>
              <a:t>Materiál je zaměřený na čtení </a:t>
            </a:r>
            <a:r>
              <a:rPr lang="cs-CZ" sz="2400" dirty="0" smtClean="0"/>
              <a:t>textu k tématu čas </a:t>
            </a:r>
            <a:r>
              <a:rPr lang="cs-CZ" sz="2400" dirty="0" smtClean="0"/>
              <a:t>.</a:t>
            </a:r>
            <a:endParaRPr lang="cs-CZ" sz="2400" dirty="0" smtClean="0"/>
          </a:p>
          <a:p>
            <a:pPr lvl="0" hangingPunct="0"/>
            <a:r>
              <a:rPr lang="cs-CZ" sz="2400" dirty="0" smtClean="0"/>
              <a:t>Prezentace </a:t>
            </a:r>
            <a:r>
              <a:rPr lang="cs-CZ" sz="2400" dirty="0"/>
              <a:t>na interaktivní </a:t>
            </a:r>
            <a:r>
              <a:rPr lang="cs-CZ" sz="2400" dirty="0" smtClean="0"/>
              <a:t>tabuli.</a:t>
            </a:r>
            <a:endParaRPr lang="cs-CZ" sz="2400" dirty="0"/>
          </a:p>
          <a:p>
            <a:pPr lvl="0" hangingPunct="0"/>
            <a:r>
              <a:rPr lang="cs-CZ" sz="2400" dirty="0"/>
              <a:t>Pomůcky: interaktivní pero, </a:t>
            </a:r>
            <a:r>
              <a:rPr lang="cs-CZ" sz="2400" dirty="0" smtClean="0"/>
              <a:t>fixy.</a:t>
            </a:r>
            <a:endParaRPr lang="cs-CZ" sz="2400" dirty="0"/>
          </a:p>
          <a:p>
            <a:pPr lvl="0" hangingPunct="0"/>
            <a:r>
              <a:rPr lang="cs-CZ" sz="2400" dirty="0"/>
              <a:t>Inovace: interaktivní způsob učení,  </a:t>
            </a:r>
            <a:r>
              <a:rPr lang="cs-CZ" sz="2400" dirty="0" smtClean="0"/>
              <a:t>získávání  nových </a:t>
            </a:r>
            <a:r>
              <a:rPr lang="cs-CZ" sz="2400" dirty="0" smtClean="0"/>
              <a:t>informací </a:t>
            </a:r>
            <a:r>
              <a:rPr lang="cs-CZ" sz="2400" dirty="0" smtClean="0"/>
              <a:t>k pojmům minulost, současnost, </a:t>
            </a:r>
            <a:r>
              <a:rPr lang="cs-CZ" sz="2400" dirty="0" smtClean="0"/>
              <a:t>budoucnost.</a:t>
            </a:r>
            <a:endParaRPr lang="cs-CZ" sz="2400" dirty="0" smtClean="0"/>
          </a:p>
          <a:p>
            <a:pPr lvl="0" hangingPunct="0"/>
            <a:r>
              <a:rPr lang="cs-CZ" sz="2400" dirty="0" smtClean="0"/>
              <a:t>Metodické </a:t>
            </a:r>
            <a:r>
              <a:rPr lang="cs-CZ" sz="2400" dirty="0"/>
              <a:t>pokyny: pozorně čti, </a:t>
            </a:r>
            <a:r>
              <a:rPr lang="cs-CZ" sz="2400" dirty="0" smtClean="0"/>
              <a:t>pozoruj obrázky,  </a:t>
            </a:r>
            <a:r>
              <a:rPr lang="cs-CZ" sz="2400" dirty="0" smtClean="0"/>
              <a:t>vysvětli.</a:t>
            </a:r>
            <a:endParaRPr lang="cs-CZ" sz="2400" dirty="0"/>
          </a:p>
          <a:p>
            <a:endParaRPr lang="cs-CZ" sz="2400" dirty="0"/>
          </a:p>
          <a:p>
            <a:endParaRPr lang="cs-CZ" sz="2400" dirty="0"/>
          </a:p>
        </p:txBody>
      </p:sp>
    </p:spTree>
    <p:extLst>
      <p:ext uri="{BB962C8B-B14F-4D97-AF65-F5344CB8AC3E}">
        <p14:creationId xmlns:p14="http://schemas.microsoft.com/office/powerpoint/2010/main" val="291022956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style>
          <a:lnRef idx="3">
            <a:schemeClr val="lt1"/>
          </a:lnRef>
          <a:fillRef idx="1">
            <a:schemeClr val="accent3"/>
          </a:fillRef>
          <a:effectRef idx="1">
            <a:schemeClr val="accent3"/>
          </a:effectRef>
          <a:fontRef idx="minor">
            <a:schemeClr val="lt1"/>
          </a:fontRef>
        </p:style>
        <p:txBody>
          <a:bodyPr>
            <a:normAutofit/>
          </a:bodyPr>
          <a:lstStyle/>
          <a:p>
            <a:r>
              <a:rPr lang="cs-CZ" sz="3200" b="1" dirty="0" smtClean="0"/>
              <a:t>Minulost</a:t>
            </a:r>
            <a:endParaRPr lang="cs-CZ" sz="3200" b="1" dirty="0"/>
          </a:p>
        </p:txBody>
      </p:sp>
      <p:sp>
        <p:nvSpPr>
          <p:cNvPr id="3" name="Zástupný symbol pro obsah 2"/>
          <p:cNvSpPr>
            <a:spLocks noGrp="1"/>
          </p:cNvSpPr>
          <p:nvPr>
            <p:ph idx="1"/>
          </p:nvPr>
        </p:nvSpPr>
        <p:spPr/>
        <p:style>
          <a:lnRef idx="1">
            <a:schemeClr val="accent3"/>
          </a:lnRef>
          <a:fillRef idx="2">
            <a:schemeClr val="accent3"/>
          </a:fillRef>
          <a:effectRef idx="1">
            <a:schemeClr val="accent3"/>
          </a:effectRef>
          <a:fontRef idx="minor">
            <a:schemeClr val="dk1"/>
          </a:fontRef>
        </p:style>
        <p:txBody>
          <a:bodyPr>
            <a:normAutofit/>
          </a:bodyPr>
          <a:lstStyle/>
          <a:p>
            <a:pPr marL="0" indent="0">
              <a:buNone/>
            </a:pPr>
            <a:r>
              <a:rPr lang="cs-CZ" sz="2800" dirty="0" smtClean="0"/>
              <a:t>Minulost si představíme jako dobu, která už minula.</a:t>
            </a:r>
            <a:br>
              <a:rPr lang="cs-CZ" sz="2800" dirty="0" smtClean="0"/>
            </a:br>
            <a:r>
              <a:rPr lang="cs-CZ" sz="2800" dirty="0" smtClean="0"/>
              <a:t>O nedávné minulosti vám může něco říci babička nebo dědeček. Mohou vám vyprávět, jak si hráli, co měli doma v kuchyni, jak třeba babička prala.</a:t>
            </a:r>
            <a:br>
              <a:rPr lang="cs-CZ" sz="2800" dirty="0" smtClean="0"/>
            </a:br>
            <a:r>
              <a:rPr lang="cs-CZ" sz="2800" dirty="0" smtClean="0"/>
              <a:t>O té velmi dávné minulosti se můžeme dočíst v knihách, to je doba, kterou si velmi těžko dovedeme představit.</a:t>
            </a:r>
            <a:br>
              <a:rPr lang="cs-CZ" sz="2800" dirty="0" smtClean="0"/>
            </a:br>
            <a:r>
              <a:rPr lang="cs-CZ" sz="2800" dirty="0" smtClean="0"/>
              <a:t>V minulosti nejezdila žádná auta, nelétala letadla, lidé neznali telefon. Nevěděli, co je žárovka, místo ní měli jen svíčky.  Při práci jim nepomáhaly stroje, vše dělali ručně.  Na poli jim pomáhala zvířata, koně nebo krávy.</a:t>
            </a:r>
            <a:endParaRPr lang="cs-CZ" sz="2800" dirty="0"/>
          </a:p>
        </p:txBody>
      </p:sp>
    </p:spTree>
    <p:extLst>
      <p:ext uri="{BB962C8B-B14F-4D97-AF65-F5344CB8AC3E}">
        <p14:creationId xmlns:p14="http://schemas.microsoft.com/office/powerpoint/2010/main" val="29665065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0" presetClass="entr" presetSubtype="0" fill="hold" grpId="0" nodeType="clickEffect">
                                  <p:stCondLst>
                                    <p:cond delay="0"/>
                                  </p:stCondLst>
                                  <p:childTnLst>
                                    <p:set>
                                      <p:cBhvr>
                                        <p:cTn id="13" dur="1" fill="hold">
                                          <p:stCondLst>
                                            <p:cond delay="0"/>
                                          </p:stCondLst>
                                        </p:cTn>
                                        <p:tgtEl>
                                          <p:spTgt spid="3">
                                            <p:bg/>
                                          </p:spTgt>
                                        </p:tgtEl>
                                        <p:attrNameLst>
                                          <p:attrName>style.visibility</p:attrName>
                                        </p:attrNameLst>
                                      </p:cBhvr>
                                      <p:to>
                                        <p:strVal val="visible"/>
                                      </p:to>
                                    </p:set>
                                    <p:animEffect transition="in" filter="fade">
                                      <p:cBhvr>
                                        <p:cTn id="14" dur="500"/>
                                        <p:tgtEl>
                                          <p:spTgt spid="3">
                                            <p:bg/>
                                          </p:spTgt>
                                        </p:tgtEl>
                                      </p:cBhvr>
                                    </p:animEffect>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grpId="0" nodeType="clickEffect">
                                  <p:stCondLst>
                                    <p:cond delay="0"/>
                                  </p:stCondLst>
                                  <p:childTnLst>
                                    <p:set>
                                      <p:cBhvr>
                                        <p:cTn id="18" dur="1" fill="hold">
                                          <p:stCondLst>
                                            <p:cond delay="0"/>
                                          </p:stCondLst>
                                        </p:cTn>
                                        <p:tgtEl>
                                          <p:spTgt spid="3">
                                            <p:txEl>
                                              <p:pRg st="0" end="0"/>
                                            </p:txEl>
                                          </p:spTgt>
                                        </p:tgtEl>
                                        <p:attrNameLst>
                                          <p:attrName>style.visibility</p:attrName>
                                        </p:attrNameLst>
                                      </p:cBhvr>
                                      <p:to>
                                        <p:strVal val="visible"/>
                                      </p:to>
                                    </p:set>
                                    <p:animEffect transition="in" filter="fade">
                                      <p:cBhvr>
                                        <p:cTn id="19"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build="p"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style>
          <a:lnRef idx="3">
            <a:schemeClr val="lt1"/>
          </a:lnRef>
          <a:fillRef idx="1">
            <a:schemeClr val="accent3"/>
          </a:fillRef>
          <a:effectRef idx="1">
            <a:schemeClr val="accent3"/>
          </a:effectRef>
          <a:fontRef idx="minor">
            <a:schemeClr val="lt1"/>
          </a:fontRef>
        </p:style>
        <p:txBody>
          <a:bodyPr>
            <a:normAutofit/>
          </a:bodyPr>
          <a:lstStyle/>
          <a:p>
            <a:r>
              <a:rPr lang="cs-CZ" sz="3200" b="1" dirty="0" smtClean="0"/>
              <a:t>Minulost</a:t>
            </a:r>
            <a:endParaRPr lang="cs-CZ" sz="3200" b="1" dirty="0"/>
          </a:p>
        </p:txBody>
      </p:sp>
      <p:pic>
        <p:nvPicPr>
          <p:cNvPr id="1026" name="Picture 2" descr="C:\Users\DykovaA\AppData\Local\Microsoft\Windows\Temporary Internet Files\Content.IE5\AJXPIPX0\MC900413094[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27584" y="1536281"/>
            <a:ext cx="1953115" cy="2023912"/>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C:\Users\DykovaA\AppData\Local\Microsoft\Windows\Temporary Internet Files\Content.IE5\ITUKT1GT\MC900415242[1].wm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436096" y="1686252"/>
            <a:ext cx="2674110" cy="2054937"/>
          </a:xfrm>
          <a:prstGeom prst="rect">
            <a:avLst/>
          </a:prstGeom>
          <a:noFill/>
          <a:extLst>
            <a:ext uri="{909E8E84-426E-40DD-AFC4-6F175D3DCCD1}">
              <a14:hiddenFill xmlns:a14="http://schemas.microsoft.com/office/drawing/2010/main">
                <a:solidFill>
                  <a:srgbClr val="FFFFFF"/>
                </a:solidFill>
              </a14:hiddenFill>
            </a:ext>
          </a:extLst>
        </p:spPr>
      </p:pic>
      <p:pic>
        <p:nvPicPr>
          <p:cNvPr id="1029" name="Picture 5" descr="C:\Users\DykovaA\AppData\Local\Microsoft\Windows\Temporary Internet Files\Content.IE5\AJXPIPX0\MC900018339[1].wmf"/>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452736" y="4509120"/>
            <a:ext cx="1719072" cy="1618488"/>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C:\Users\DykovaA\AppData\Local\Microsoft\Windows\Temporary Internet Files\Content.IE5\4UEXPAYC\MP900289288[1].jp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016359" y="3933056"/>
            <a:ext cx="3657600" cy="2426208"/>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C:\Users\DykovaA\AppData\Local\Microsoft\Windows\Temporary Internet Files\Content.IE5\P8WKSL4T\MP900401518[1].jpg"/>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2981877" y="4030200"/>
            <a:ext cx="1553467" cy="2329064"/>
          </a:xfrm>
          <a:prstGeom prst="rect">
            <a:avLst/>
          </a:prstGeom>
          <a:noFill/>
          <a:extLst>
            <a:ext uri="{909E8E84-426E-40DD-AFC4-6F175D3DCCD1}">
              <a14:hiddenFill xmlns:a14="http://schemas.microsoft.com/office/drawing/2010/main">
                <a:solidFill>
                  <a:srgbClr val="FFFFFF"/>
                </a:solidFill>
              </a14:hiddenFill>
            </a:ext>
          </a:extLst>
        </p:spPr>
      </p:pic>
      <p:pic>
        <p:nvPicPr>
          <p:cNvPr id="1035" name="Picture 11" descr="C:\Users\DykovaA\AppData\Local\Microsoft\Windows\Temporary Internet Files\Content.IE5\4UEXPAYC\MP900402874[1].jpg"/>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3519457" y="1556792"/>
            <a:ext cx="1502551" cy="20034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904023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32" fill="hold" nodeType="clickEffect">
                                  <p:stCondLst>
                                    <p:cond delay="0"/>
                                  </p:stCondLst>
                                  <p:childTnLst>
                                    <p:set>
                                      <p:cBhvr>
                                        <p:cTn id="11" dur="1" fill="hold">
                                          <p:stCondLst>
                                            <p:cond delay="0"/>
                                          </p:stCondLst>
                                        </p:cTn>
                                        <p:tgtEl>
                                          <p:spTgt spid="1026"/>
                                        </p:tgtEl>
                                        <p:attrNameLst>
                                          <p:attrName>style.visibility</p:attrName>
                                        </p:attrNameLst>
                                      </p:cBhvr>
                                      <p:to>
                                        <p:strVal val="visible"/>
                                      </p:to>
                                    </p:set>
                                    <p:animEffect transition="in" filter="circle(out)">
                                      <p:cBhvr>
                                        <p:cTn id="12" dur="2000"/>
                                        <p:tgtEl>
                                          <p:spTgt spid="1026"/>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32" fill="hold" nodeType="clickEffect">
                                  <p:stCondLst>
                                    <p:cond delay="0"/>
                                  </p:stCondLst>
                                  <p:childTnLst>
                                    <p:set>
                                      <p:cBhvr>
                                        <p:cTn id="16" dur="1" fill="hold">
                                          <p:stCondLst>
                                            <p:cond delay="0"/>
                                          </p:stCondLst>
                                        </p:cTn>
                                        <p:tgtEl>
                                          <p:spTgt spid="1028"/>
                                        </p:tgtEl>
                                        <p:attrNameLst>
                                          <p:attrName>style.visibility</p:attrName>
                                        </p:attrNameLst>
                                      </p:cBhvr>
                                      <p:to>
                                        <p:strVal val="visible"/>
                                      </p:to>
                                    </p:set>
                                    <p:animEffect transition="in" filter="circle(out)">
                                      <p:cBhvr>
                                        <p:cTn id="17" dur="2000"/>
                                        <p:tgtEl>
                                          <p:spTgt spid="1028"/>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32" fill="hold" nodeType="clickEffect">
                                  <p:stCondLst>
                                    <p:cond delay="0"/>
                                  </p:stCondLst>
                                  <p:childTnLst>
                                    <p:set>
                                      <p:cBhvr>
                                        <p:cTn id="21" dur="1" fill="hold">
                                          <p:stCondLst>
                                            <p:cond delay="0"/>
                                          </p:stCondLst>
                                        </p:cTn>
                                        <p:tgtEl>
                                          <p:spTgt spid="1035"/>
                                        </p:tgtEl>
                                        <p:attrNameLst>
                                          <p:attrName>style.visibility</p:attrName>
                                        </p:attrNameLst>
                                      </p:cBhvr>
                                      <p:to>
                                        <p:strVal val="visible"/>
                                      </p:to>
                                    </p:set>
                                    <p:animEffect transition="in" filter="circle(out)">
                                      <p:cBhvr>
                                        <p:cTn id="22" dur="2000"/>
                                        <p:tgtEl>
                                          <p:spTgt spid="1035"/>
                                        </p:tgtEl>
                                      </p:cBhvr>
                                    </p:animEffect>
                                  </p:childTnLst>
                                </p:cTn>
                              </p:par>
                            </p:childTnLst>
                          </p:cTn>
                        </p:par>
                      </p:childTnLst>
                    </p:cTn>
                  </p:par>
                  <p:par>
                    <p:cTn id="23" fill="hold">
                      <p:stCondLst>
                        <p:cond delay="indefinite"/>
                      </p:stCondLst>
                      <p:childTnLst>
                        <p:par>
                          <p:cTn id="24" fill="hold">
                            <p:stCondLst>
                              <p:cond delay="0"/>
                            </p:stCondLst>
                            <p:childTnLst>
                              <p:par>
                                <p:cTn id="25" presetID="6" presetClass="entr" presetSubtype="32" fill="hold" nodeType="clickEffect">
                                  <p:stCondLst>
                                    <p:cond delay="0"/>
                                  </p:stCondLst>
                                  <p:childTnLst>
                                    <p:set>
                                      <p:cBhvr>
                                        <p:cTn id="26" dur="1" fill="hold">
                                          <p:stCondLst>
                                            <p:cond delay="0"/>
                                          </p:stCondLst>
                                        </p:cTn>
                                        <p:tgtEl>
                                          <p:spTgt spid="1029"/>
                                        </p:tgtEl>
                                        <p:attrNameLst>
                                          <p:attrName>style.visibility</p:attrName>
                                        </p:attrNameLst>
                                      </p:cBhvr>
                                      <p:to>
                                        <p:strVal val="visible"/>
                                      </p:to>
                                    </p:set>
                                    <p:animEffect transition="in" filter="circle(out)">
                                      <p:cBhvr>
                                        <p:cTn id="27" dur="2000"/>
                                        <p:tgtEl>
                                          <p:spTgt spid="1029"/>
                                        </p:tgtEl>
                                      </p:cBhvr>
                                    </p:animEffect>
                                  </p:childTnLst>
                                </p:cTn>
                              </p:par>
                            </p:childTnLst>
                          </p:cTn>
                        </p:par>
                      </p:childTnLst>
                    </p:cTn>
                  </p:par>
                  <p:par>
                    <p:cTn id="28" fill="hold">
                      <p:stCondLst>
                        <p:cond delay="indefinite"/>
                      </p:stCondLst>
                      <p:childTnLst>
                        <p:par>
                          <p:cTn id="29" fill="hold">
                            <p:stCondLst>
                              <p:cond delay="0"/>
                            </p:stCondLst>
                            <p:childTnLst>
                              <p:par>
                                <p:cTn id="30" presetID="6" presetClass="entr" presetSubtype="32" fill="hold" nodeType="clickEffect">
                                  <p:stCondLst>
                                    <p:cond delay="0"/>
                                  </p:stCondLst>
                                  <p:childTnLst>
                                    <p:set>
                                      <p:cBhvr>
                                        <p:cTn id="31" dur="1" fill="hold">
                                          <p:stCondLst>
                                            <p:cond delay="0"/>
                                          </p:stCondLst>
                                        </p:cTn>
                                        <p:tgtEl>
                                          <p:spTgt spid="1034"/>
                                        </p:tgtEl>
                                        <p:attrNameLst>
                                          <p:attrName>style.visibility</p:attrName>
                                        </p:attrNameLst>
                                      </p:cBhvr>
                                      <p:to>
                                        <p:strVal val="visible"/>
                                      </p:to>
                                    </p:set>
                                    <p:animEffect transition="in" filter="circle(out)">
                                      <p:cBhvr>
                                        <p:cTn id="32" dur="2000"/>
                                        <p:tgtEl>
                                          <p:spTgt spid="1034"/>
                                        </p:tgtEl>
                                      </p:cBhvr>
                                    </p:animEffect>
                                  </p:childTnLst>
                                </p:cTn>
                              </p:par>
                            </p:childTnLst>
                          </p:cTn>
                        </p:par>
                      </p:childTnLst>
                    </p:cTn>
                  </p:par>
                  <p:par>
                    <p:cTn id="33" fill="hold">
                      <p:stCondLst>
                        <p:cond delay="indefinite"/>
                      </p:stCondLst>
                      <p:childTnLst>
                        <p:par>
                          <p:cTn id="34" fill="hold">
                            <p:stCondLst>
                              <p:cond delay="0"/>
                            </p:stCondLst>
                            <p:childTnLst>
                              <p:par>
                                <p:cTn id="35" presetID="6" presetClass="entr" presetSubtype="32" fill="hold" nodeType="clickEffect">
                                  <p:stCondLst>
                                    <p:cond delay="0"/>
                                  </p:stCondLst>
                                  <p:childTnLst>
                                    <p:set>
                                      <p:cBhvr>
                                        <p:cTn id="36" dur="1" fill="hold">
                                          <p:stCondLst>
                                            <p:cond delay="0"/>
                                          </p:stCondLst>
                                        </p:cTn>
                                        <p:tgtEl>
                                          <p:spTgt spid="1032"/>
                                        </p:tgtEl>
                                        <p:attrNameLst>
                                          <p:attrName>style.visibility</p:attrName>
                                        </p:attrNameLst>
                                      </p:cBhvr>
                                      <p:to>
                                        <p:strVal val="visible"/>
                                      </p:to>
                                    </p:set>
                                    <p:animEffect transition="in" filter="circle(out)">
                                      <p:cBhvr>
                                        <p:cTn id="37" dur="2000"/>
                                        <p:tgtEl>
                                          <p:spTgt spid="103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style>
          <a:lnRef idx="3">
            <a:schemeClr val="lt1"/>
          </a:lnRef>
          <a:fillRef idx="1">
            <a:schemeClr val="accent5"/>
          </a:fillRef>
          <a:effectRef idx="1">
            <a:schemeClr val="accent5"/>
          </a:effectRef>
          <a:fontRef idx="minor">
            <a:schemeClr val="lt1"/>
          </a:fontRef>
        </p:style>
        <p:txBody>
          <a:bodyPr>
            <a:normAutofit/>
          </a:bodyPr>
          <a:lstStyle/>
          <a:p>
            <a:r>
              <a:rPr lang="cs-CZ" sz="3200" b="1" dirty="0" smtClean="0"/>
              <a:t>Současnost</a:t>
            </a:r>
            <a:endParaRPr lang="cs-CZ" sz="3200" b="1" dirty="0"/>
          </a:p>
        </p:txBody>
      </p:sp>
      <p:sp>
        <p:nvSpPr>
          <p:cNvPr id="3" name="Zástupný symbol pro obsah 2"/>
          <p:cNvSpPr>
            <a:spLocks noGrp="1"/>
          </p:cNvSpPr>
          <p:nvPr>
            <p:ph idx="1"/>
          </p:nvPr>
        </p:nvSpPr>
        <p:spPr/>
        <p:style>
          <a:lnRef idx="1">
            <a:schemeClr val="accent1"/>
          </a:lnRef>
          <a:fillRef idx="2">
            <a:schemeClr val="accent1"/>
          </a:fillRef>
          <a:effectRef idx="1">
            <a:schemeClr val="accent1"/>
          </a:effectRef>
          <a:fontRef idx="minor">
            <a:schemeClr val="dk1"/>
          </a:fontRef>
        </p:style>
        <p:txBody>
          <a:bodyPr>
            <a:normAutofit/>
          </a:bodyPr>
          <a:lstStyle/>
          <a:p>
            <a:pPr marL="0" indent="0">
              <a:buNone/>
            </a:pPr>
            <a:r>
              <a:rPr lang="cs-CZ" sz="2800" dirty="0" smtClean="0"/>
              <a:t>Současnost je doba, ve které žijeme nyní. Je to doba plná nové techniky, mobilních telefonů, internetu, výzkumu vesmíru. Žijeme ve 21. století. </a:t>
            </a:r>
            <a:br>
              <a:rPr lang="cs-CZ" sz="2800" dirty="0" smtClean="0"/>
            </a:br>
            <a:r>
              <a:rPr lang="cs-CZ" sz="2800" dirty="0" smtClean="0"/>
              <a:t>Lidé znají a vyvíjejí nové léky, dokáží vyléčit nemoci, na které v minulosti lidé umírali.</a:t>
            </a:r>
            <a:br>
              <a:rPr lang="cs-CZ" sz="2800" dirty="0" smtClean="0"/>
            </a:br>
            <a:r>
              <a:rPr lang="cs-CZ" sz="2800" dirty="0" smtClean="0"/>
              <a:t>My žijeme v době míru a pokoje, to je také velmi důležité.</a:t>
            </a:r>
            <a:br>
              <a:rPr lang="cs-CZ" sz="2800" dirty="0" smtClean="0"/>
            </a:br>
            <a:r>
              <a:rPr lang="cs-CZ" sz="2800" dirty="0" smtClean="0"/>
              <a:t>Současný rychlý vývoj má ale také velmi špatný vliv na životní prostředí. Nevážíme si hezké přírody, kterou máme kolem sebe. </a:t>
            </a:r>
          </a:p>
        </p:txBody>
      </p:sp>
    </p:spTree>
    <p:extLst>
      <p:ext uri="{BB962C8B-B14F-4D97-AF65-F5344CB8AC3E}">
        <p14:creationId xmlns:p14="http://schemas.microsoft.com/office/powerpoint/2010/main" val="2737739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bg/>
                                          </p:spTgt>
                                        </p:tgtEl>
                                        <p:attrNameLst>
                                          <p:attrName>style.visibility</p:attrName>
                                        </p:attrNameLst>
                                      </p:cBhvr>
                                      <p:to>
                                        <p:strVal val="visible"/>
                                      </p:to>
                                    </p:set>
                                    <p:animEffect transition="in" filter="wipe(down)">
                                      <p:cBhvr>
                                        <p:cTn id="12" dur="500"/>
                                        <p:tgtEl>
                                          <p:spTgt spid="3">
                                            <p:bg/>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Effect transition="in" filter="wipe(down)">
                                      <p:cBhvr>
                                        <p:cTn id="17"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build="p"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style>
          <a:lnRef idx="3">
            <a:schemeClr val="lt1"/>
          </a:lnRef>
          <a:fillRef idx="1">
            <a:schemeClr val="accent5"/>
          </a:fillRef>
          <a:effectRef idx="1">
            <a:schemeClr val="accent5"/>
          </a:effectRef>
          <a:fontRef idx="minor">
            <a:schemeClr val="lt1"/>
          </a:fontRef>
        </p:style>
        <p:txBody>
          <a:bodyPr>
            <a:normAutofit/>
          </a:bodyPr>
          <a:lstStyle/>
          <a:p>
            <a:r>
              <a:rPr lang="cs-CZ" sz="3200" b="1" dirty="0" smtClean="0"/>
              <a:t>Současnost</a:t>
            </a:r>
            <a:endParaRPr lang="cs-CZ" sz="3200" b="1" dirty="0"/>
          </a:p>
        </p:txBody>
      </p:sp>
      <p:pic>
        <p:nvPicPr>
          <p:cNvPr id="1026" name="Picture 2" descr="C:\Users\DykovaA\AppData\Local\Microsoft\Windows\Temporary Internet Files\Content.IE5\K0O7W0UI\MC900439836[1].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60232" y="1340768"/>
            <a:ext cx="2160240" cy="216024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C:\Users\DykovaA\AppData\Local\Microsoft\Windows\Temporary Internet Files\Content.IE5\DE4CGPLA\MC900433181[1].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51520" y="1691711"/>
            <a:ext cx="2664296" cy="2664296"/>
          </a:xfrm>
          <a:prstGeom prst="rect">
            <a:avLst/>
          </a:prstGeom>
          <a:noFill/>
          <a:extLst>
            <a:ext uri="{909E8E84-426E-40DD-AFC4-6F175D3DCCD1}">
              <a14:hiddenFill xmlns:a14="http://schemas.microsoft.com/office/drawing/2010/main">
                <a:solidFill>
                  <a:srgbClr val="FFFFFF"/>
                </a:solidFill>
              </a14:hiddenFill>
            </a:ext>
          </a:extLst>
        </p:spPr>
      </p:pic>
      <p:pic>
        <p:nvPicPr>
          <p:cNvPr id="1029" name="Picture 5" descr="C:\Users\DykovaA\AppData\Local\Microsoft\Windows\Temporary Internet Files\Content.IE5\DE4CGPLA\MP900182760[1].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707904" y="1698282"/>
            <a:ext cx="2236840" cy="2831443"/>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C:\Users\DykovaA\AppData\Local\Microsoft\Windows\Temporary Internet Files\Content.IE5\K0O7W0UI\MP900313990[1].jpg"/>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6372200" y="4005064"/>
            <a:ext cx="2214210" cy="2217907"/>
          </a:xfrm>
          <a:prstGeom prst="rect">
            <a:avLst/>
          </a:prstGeom>
          <a:noFill/>
          <a:extLst>
            <a:ext uri="{909E8E84-426E-40DD-AFC4-6F175D3DCCD1}">
              <a14:hiddenFill xmlns:a14="http://schemas.microsoft.com/office/drawing/2010/main">
                <a:solidFill>
                  <a:srgbClr val="FFFFFF"/>
                </a:solidFill>
              </a14:hiddenFill>
            </a:ext>
          </a:extLst>
        </p:spPr>
      </p:pic>
      <p:pic>
        <p:nvPicPr>
          <p:cNvPr id="1031" name="Picture 7" descr="C:\Users\DykovaA\AppData\Local\Microsoft\Windows\Temporary Internet Files\Content.IE5\DE4CGPLA\MC900391106[1].wmf"/>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748244" y="4640093"/>
            <a:ext cx="1532534" cy="1841602"/>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C:\Users\DykovaA\AppData\Local\Microsoft\Windows\Temporary Internet Files\Content.IE5\AM1I8PN9\MC900360606[1].wmf"/>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3347864" y="4779082"/>
            <a:ext cx="1831543" cy="156362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92013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1028"/>
                                        </p:tgtEl>
                                        <p:attrNameLst>
                                          <p:attrName>style.visibility</p:attrName>
                                        </p:attrNameLst>
                                      </p:cBhvr>
                                      <p:to>
                                        <p:strVal val="visible"/>
                                      </p:to>
                                    </p:set>
                                    <p:animEffect transition="in" filter="barn(inVertical)">
                                      <p:cBhvr>
                                        <p:cTn id="12" dur="500"/>
                                        <p:tgtEl>
                                          <p:spTgt spid="1028"/>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nodeType="clickEffect">
                                  <p:stCondLst>
                                    <p:cond delay="0"/>
                                  </p:stCondLst>
                                  <p:childTnLst>
                                    <p:set>
                                      <p:cBhvr>
                                        <p:cTn id="16" dur="1" fill="hold">
                                          <p:stCondLst>
                                            <p:cond delay="0"/>
                                          </p:stCondLst>
                                        </p:cTn>
                                        <p:tgtEl>
                                          <p:spTgt spid="1029"/>
                                        </p:tgtEl>
                                        <p:attrNameLst>
                                          <p:attrName>style.visibility</p:attrName>
                                        </p:attrNameLst>
                                      </p:cBhvr>
                                      <p:to>
                                        <p:strVal val="visible"/>
                                      </p:to>
                                    </p:set>
                                    <p:animEffect transition="in" filter="barn(inVertical)">
                                      <p:cBhvr>
                                        <p:cTn id="17" dur="500"/>
                                        <p:tgtEl>
                                          <p:spTgt spid="1029"/>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nodeType="clickEffect">
                                  <p:stCondLst>
                                    <p:cond delay="0"/>
                                  </p:stCondLst>
                                  <p:childTnLst>
                                    <p:set>
                                      <p:cBhvr>
                                        <p:cTn id="21" dur="1" fill="hold">
                                          <p:stCondLst>
                                            <p:cond delay="0"/>
                                          </p:stCondLst>
                                        </p:cTn>
                                        <p:tgtEl>
                                          <p:spTgt spid="1026"/>
                                        </p:tgtEl>
                                        <p:attrNameLst>
                                          <p:attrName>style.visibility</p:attrName>
                                        </p:attrNameLst>
                                      </p:cBhvr>
                                      <p:to>
                                        <p:strVal val="visible"/>
                                      </p:to>
                                    </p:set>
                                    <p:animEffect transition="in" filter="barn(inVertical)">
                                      <p:cBhvr>
                                        <p:cTn id="22" dur="500"/>
                                        <p:tgtEl>
                                          <p:spTgt spid="1026"/>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nodeType="clickEffect">
                                  <p:stCondLst>
                                    <p:cond delay="0"/>
                                  </p:stCondLst>
                                  <p:childTnLst>
                                    <p:set>
                                      <p:cBhvr>
                                        <p:cTn id="26" dur="1" fill="hold">
                                          <p:stCondLst>
                                            <p:cond delay="0"/>
                                          </p:stCondLst>
                                        </p:cTn>
                                        <p:tgtEl>
                                          <p:spTgt spid="1031"/>
                                        </p:tgtEl>
                                        <p:attrNameLst>
                                          <p:attrName>style.visibility</p:attrName>
                                        </p:attrNameLst>
                                      </p:cBhvr>
                                      <p:to>
                                        <p:strVal val="visible"/>
                                      </p:to>
                                    </p:set>
                                    <p:animEffect transition="in" filter="barn(inVertical)">
                                      <p:cBhvr>
                                        <p:cTn id="27" dur="500"/>
                                        <p:tgtEl>
                                          <p:spTgt spid="1031"/>
                                        </p:tgtEl>
                                      </p:cBhvr>
                                    </p:animEffect>
                                  </p:childTnLst>
                                </p:cTn>
                              </p:par>
                            </p:childTnLst>
                          </p:cTn>
                        </p:par>
                      </p:childTnLst>
                    </p:cTn>
                  </p:par>
                  <p:par>
                    <p:cTn id="28" fill="hold">
                      <p:stCondLst>
                        <p:cond delay="indefinite"/>
                      </p:stCondLst>
                      <p:childTnLst>
                        <p:par>
                          <p:cTn id="29" fill="hold">
                            <p:stCondLst>
                              <p:cond delay="0"/>
                            </p:stCondLst>
                            <p:childTnLst>
                              <p:par>
                                <p:cTn id="30" presetID="16" presetClass="entr" presetSubtype="21" fill="hold" nodeType="clickEffect">
                                  <p:stCondLst>
                                    <p:cond delay="0"/>
                                  </p:stCondLst>
                                  <p:childTnLst>
                                    <p:set>
                                      <p:cBhvr>
                                        <p:cTn id="31" dur="1" fill="hold">
                                          <p:stCondLst>
                                            <p:cond delay="0"/>
                                          </p:stCondLst>
                                        </p:cTn>
                                        <p:tgtEl>
                                          <p:spTgt spid="1032"/>
                                        </p:tgtEl>
                                        <p:attrNameLst>
                                          <p:attrName>style.visibility</p:attrName>
                                        </p:attrNameLst>
                                      </p:cBhvr>
                                      <p:to>
                                        <p:strVal val="visible"/>
                                      </p:to>
                                    </p:set>
                                    <p:animEffect transition="in" filter="barn(inVertical)">
                                      <p:cBhvr>
                                        <p:cTn id="32" dur="500"/>
                                        <p:tgtEl>
                                          <p:spTgt spid="1032"/>
                                        </p:tgtEl>
                                      </p:cBhvr>
                                    </p:animEffect>
                                  </p:childTnLst>
                                </p:cTn>
                              </p:par>
                            </p:childTnLst>
                          </p:cTn>
                        </p:par>
                      </p:childTnLst>
                    </p:cTn>
                  </p:par>
                  <p:par>
                    <p:cTn id="33" fill="hold">
                      <p:stCondLst>
                        <p:cond delay="indefinite"/>
                      </p:stCondLst>
                      <p:childTnLst>
                        <p:par>
                          <p:cTn id="34" fill="hold">
                            <p:stCondLst>
                              <p:cond delay="0"/>
                            </p:stCondLst>
                            <p:childTnLst>
                              <p:par>
                                <p:cTn id="35" presetID="16" presetClass="entr" presetSubtype="21" fill="hold" nodeType="clickEffect">
                                  <p:stCondLst>
                                    <p:cond delay="0"/>
                                  </p:stCondLst>
                                  <p:childTnLst>
                                    <p:set>
                                      <p:cBhvr>
                                        <p:cTn id="36" dur="1" fill="hold">
                                          <p:stCondLst>
                                            <p:cond delay="0"/>
                                          </p:stCondLst>
                                        </p:cTn>
                                        <p:tgtEl>
                                          <p:spTgt spid="1030"/>
                                        </p:tgtEl>
                                        <p:attrNameLst>
                                          <p:attrName>style.visibility</p:attrName>
                                        </p:attrNameLst>
                                      </p:cBhvr>
                                      <p:to>
                                        <p:strVal val="visible"/>
                                      </p:to>
                                    </p:set>
                                    <p:animEffect transition="in" filter="barn(inVertical)">
                                      <p:cBhvr>
                                        <p:cTn id="37" dur="500"/>
                                        <p:tgtEl>
                                          <p:spTgt spid="103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style>
          <a:lnRef idx="1">
            <a:schemeClr val="accent6"/>
          </a:lnRef>
          <a:fillRef idx="2">
            <a:schemeClr val="accent6"/>
          </a:fillRef>
          <a:effectRef idx="1">
            <a:schemeClr val="accent6"/>
          </a:effectRef>
          <a:fontRef idx="minor">
            <a:schemeClr val="dk1"/>
          </a:fontRef>
        </p:style>
        <p:txBody>
          <a:bodyPr>
            <a:normAutofit/>
          </a:bodyPr>
          <a:lstStyle/>
          <a:p>
            <a:r>
              <a:rPr lang="cs-CZ" sz="3200" b="1" dirty="0" smtClean="0"/>
              <a:t>Budoucnost</a:t>
            </a:r>
            <a:endParaRPr lang="cs-CZ" sz="3200" b="1" dirty="0"/>
          </a:p>
        </p:txBody>
      </p:sp>
      <p:sp>
        <p:nvSpPr>
          <p:cNvPr id="3" name="Zástupný symbol pro obsah 2"/>
          <p:cNvSpPr>
            <a:spLocks noGrp="1"/>
          </p:cNvSpPr>
          <p:nvPr>
            <p:ph idx="1"/>
          </p:nvPr>
        </p:nvSpPr>
        <p:spPr/>
        <p:style>
          <a:lnRef idx="1">
            <a:schemeClr val="accent6"/>
          </a:lnRef>
          <a:fillRef idx="2">
            <a:schemeClr val="accent6"/>
          </a:fillRef>
          <a:effectRef idx="1">
            <a:schemeClr val="accent6"/>
          </a:effectRef>
          <a:fontRef idx="minor">
            <a:schemeClr val="dk1"/>
          </a:fontRef>
        </p:style>
        <p:txBody>
          <a:bodyPr>
            <a:normAutofit/>
          </a:bodyPr>
          <a:lstStyle/>
          <a:p>
            <a:pPr marL="0" indent="0">
              <a:buNone/>
            </a:pPr>
            <a:r>
              <a:rPr lang="cs-CZ" sz="2800" dirty="0" smtClean="0"/>
              <a:t>To je doba, která nás a naše potomky čeká, teprve to bude.  Určitě lidé objeví spoustu nových věcí, které pomohou zachraňovat životy nebo usnadní lidem těžkou práci. Budou to výkonní roboti, kteří za ně budou pracovat.</a:t>
            </a:r>
            <a:br>
              <a:rPr lang="cs-CZ" sz="2800" dirty="0" smtClean="0"/>
            </a:br>
            <a:r>
              <a:rPr lang="cs-CZ" sz="2800" dirty="0" smtClean="0"/>
              <a:t>V budoucnu by se lidstvo mělo určitě zaměřit na ochranu přírody kolem nás. Asi bychom si nedovedli představit, že bychom nemohli jít do lesa, protože by tu žádný nebyl.</a:t>
            </a:r>
            <a:endParaRPr lang="cs-CZ" sz="2800" dirty="0"/>
          </a:p>
        </p:txBody>
      </p:sp>
    </p:spTree>
    <p:extLst>
      <p:ext uri="{BB962C8B-B14F-4D97-AF65-F5344CB8AC3E}">
        <p14:creationId xmlns:p14="http://schemas.microsoft.com/office/powerpoint/2010/main" val="14300499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bg/>
                                          </p:spTgt>
                                        </p:tgtEl>
                                        <p:attrNameLst>
                                          <p:attrName>style.visibility</p:attrName>
                                        </p:attrNameLst>
                                      </p:cBhvr>
                                      <p:to>
                                        <p:strVal val="visible"/>
                                      </p:to>
                                    </p:set>
                                    <p:animEffect transition="in" filter="wipe(down)">
                                      <p:cBhvr>
                                        <p:cTn id="12" dur="500"/>
                                        <p:tgtEl>
                                          <p:spTgt spid="3">
                                            <p:bg/>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Effect transition="in" filter="wipe(down)">
                                      <p:cBhvr>
                                        <p:cTn id="17"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build="p"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style>
          <a:lnRef idx="1">
            <a:schemeClr val="accent6"/>
          </a:lnRef>
          <a:fillRef idx="2">
            <a:schemeClr val="accent6"/>
          </a:fillRef>
          <a:effectRef idx="1">
            <a:schemeClr val="accent6"/>
          </a:effectRef>
          <a:fontRef idx="minor">
            <a:schemeClr val="dk1"/>
          </a:fontRef>
        </p:style>
        <p:txBody>
          <a:bodyPr>
            <a:normAutofit/>
          </a:bodyPr>
          <a:lstStyle/>
          <a:p>
            <a:r>
              <a:rPr lang="cs-CZ" sz="3200" b="1" dirty="0" smtClean="0"/>
              <a:t>Budoucnost</a:t>
            </a:r>
            <a:endParaRPr lang="cs-CZ" sz="3200" b="1" dirty="0"/>
          </a:p>
        </p:txBody>
      </p:sp>
      <p:pic>
        <p:nvPicPr>
          <p:cNvPr id="2051" name="Picture 3" descr="C:\Users\DykovaA\AppData\Local\Microsoft\Windows\Temporary Internet Files\Content.IE5\S7687CZ2\MC900083247[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156175" y="3734143"/>
            <a:ext cx="2725749" cy="2232248"/>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C:\Users\DykovaA\AppData\Local\Microsoft\Windows\Temporary Internet Files\Content.IE5\S7687CZ2\MP900439360[1].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15764" y="1772816"/>
            <a:ext cx="2402904" cy="3604356"/>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descr="C:\Users\DykovaA\AppData\Local\Microsoft\Windows\Temporary Internet Files\Content.IE5\DE4CGPLA\MC900438714[1].jp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3275856" y="4117032"/>
            <a:ext cx="2520280" cy="2520280"/>
          </a:xfrm>
          <a:prstGeom prst="rect">
            <a:avLst/>
          </a:prstGeom>
          <a:noFill/>
          <a:extLst>
            <a:ext uri="{909E8E84-426E-40DD-AFC4-6F175D3DCCD1}">
              <a14:hiddenFill xmlns:a14="http://schemas.microsoft.com/office/drawing/2010/main">
                <a:solidFill>
                  <a:srgbClr val="FFFFFF"/>
                </a:solidFill>
              </a14:hiddenFill>
            </a:ext>
          </a:extLst>
        </p:spPr>
      </p:pic>
      <p:pic>
        <p:nvPicPr>
          <p:cNvPr id="2057" name="Picture 9" descr="C:\Users\DykovaA\AppData\Local\Microsoft\Windows\Temporary Internet Files\Content.IE5\S7687CZ2\MC900034633[1].wmf"/>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3864894" y="1556520"/>
            <a:ext cx="4582562" cy="237653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705820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2054"/>
                                        </p:tgtEl>
                                        <p:attrNameLst>
                                          <p:attrName>style.visibility</p:attrName>
                                        </p:attrNameLst>
                                      </p:cBhvr>
                                      <p:to>
                                        <p:strVal val="visible"/>
                                      </p:to>
                                    </p:set>
                                    <p:anim calcmode="lin" valueType="num">
                                      <p:cBhvr additive="base">
                                        <p:cTn id="12" dur="500" fill="hold"/>
                                        <p:tgtEl>
                                          <p:spTgt spid="2054"/>
                                        </p:tgtEl>
                                        <p:attrNameLst>
                                          <p:attrName>ppt_x</p:attrName>
                                        </p:attrNameLst>
                                      </p:cBhvr>
                                      <p:tavLst>
                                        <p:tav tm="0">
                                          <p:val>
                                            <p:strVal val="#ppt_x"/>
                                          </p:val>
                                        </p:tav>
                                        <p:tav tm="100000">
                                          <p:val>
                                            <p:strVal val="#ppt_x"/>
                                          </p:val>
                                        </p:tav>
                                      </p:tavLst>
                                    </p:anim>
                                    <p:anim calcmode="lin" valueType="num">
                                      <p:cBhvr additive="base">
                                        <p:cTn id="13" dur="500" fill="hold"/>
                                        <p:tgtEl>
                                          <p:spTgt spid="2054"/>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nodeType="clickEffect">
                                  <p:stCondLst>
                                    <p:cond delay="0"/>
                                  </p:stCondLst>
                                  <p:childTnLst>
                                    <p:set>
                                      <p:cBhvr>
                                        <p:cTn id="17" dur="1" fill="hold">
                                          <p:stCondLst>
                                            <p:cond delay="0"/>
                                          </p:stCondLst>
                                        </p:cTn>
                                        <p:tgtEl>
                                          <p:spTgt spid="2057"/>
                                        </p:tgtEl>
                                        <p:attrNameLst>
                                          <p:attrName>style.visibility</p:attrName>
                                        </p:attrNameLst>
                                      </p:cBhvr>
                                      <p:to>
                                        <p:strVal val="visible"/>
                                      </p:to>
                                    </p:set>
                                    <p:anim calcmode="lin" valueType="num">
                                      <p:cBhvr additive="base">
                                        <p:cTn id="18" dur="500" fill="hold"/>
                                        <p:tgtEl>
                                          <p:spTgt spid="2057"/>
                                        </p:tgtEl>
                                        <p:attrNameLst>
                                          <p:attrName>ppt_x</p:attrName>
                                        </p:attrNameLst>
                                      </p:cBhvr>
                                      <p:tavLst>
                                        <p:tav tm="0">
                                          <p:val>
                                            <p:strVal val="#ppt_x"/>
                                          </p:val>
                                        </p:tav>
                                        <p:tav tm="100000">
                                          <p:val>
                                            <p:strVal val="#ppt_x"/>
                                          </p:val>
                                        </p:tav>
                                      </p:tavLst>
                                    </p:anim>
                                    <p:anim calcmode="lin" valueType="num">
                                      <p:cBhvr additive="base">
                                        <p:cTn id="19" dur="500" fill="hold"/>
                                        <p:tgtEl>
                                          <p:spTgt spid="2057"/>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nodeType="clickEffect">
                                  <p:stCondLst>
                                    <p:cond delay="0"/>
                                  </p:stCondLst>
                                  <p:childTnLst>
                                    <p:set>
                                      <p:cBhvr>
                                        <p:cTn id="23" dur="1" fill="hold">
                                          <p:stCondLst>
                                            <p:cond delay="0"/>
                                          </p:stCondLst>
                                        </p:cTn>
                                        <p:tgtEl>
                                          <p:spTgt spid="2056"/>
                                        </p:tgtEl>
                                        <p:attrNameLst>
                                          <p:attrName>style.visibility</p:attrName>
                                        </p:attrNameLst>
                                      </p:cBhvr>
                                      <p:to>
                                        <p:strVal val="visible"/>
                                      </p:to>
                                    </p:set>
                                    <p:anim calcmode="lin" valueType="num">
                                      <p:cBhvr additive="base">
                                        <p:cTn id="24" dur="500" fill="hold"/>
                                        <p:tgtEl>
                                          <p:spTgt spid="2056"/>
                                        </p:tgtEl>
                                        <p:attrNameLst>
                                          <p:attrName>ppt_x</p:attrName>
                                        </p:attrNameLst>
                                      </p:cBhvr>
                                      <p:tavLst>
                                        <p:tav tm="0">
                                          <p:val>
                                            <p:strVal val="#ppt_x"/>
                                          </p:val>
                                        </p:tav>
                                        <p:tav tm="100000">
                                          <p:val>
                                            <p:strVal val="#ppt_x"/>
                                          </p:val>
                                        </p:tav>
                                      </p:tavLst>
                                    </p:anim>
                                    <p:anim calcmode="lin" valueType="num">
                                      <p:cBhvr additive="base">
                                        <p:cTn id="25" dur="500" fill="hold"/>
                                        <p:tgtEl>
                                          <p:spTgt spid="2056"/>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nodeType="clickEffect">
                                  <p:stCondLst>
                                    <p:cond delay="0"/>
                                  </p:stCondLst>
                                  <p:childTnLst>
                                    <p:set>
                                      <p:cBhvr>
                                        <p:cTn id="29" dur="1" fill="hold">
                                          <p:stCondLst>
                                            <p:cond delay="0"/>
                                          </p:stCondLst>
                                        </p:cTn>
                                        <p:tgtEl>
                                          <p:spTgt spid="2051"/>
                                        </p:tgtEl>
                                        <p:attrNameLst>
                                          <p:attrName>style.visibility</p:attrName>
                                        </p:attrNameLst>
                                      </p:cBhvr>
                                      <p:to>
                                        <p:strVal val="visible"/>
                                      </p:to>
                                    </p:set>
                                    <p:anim calcmode="lin" valueType="num">
                                      <p:cBhvr additive="base">
                                        <p:cTn id="30" dur="500" fill="hold"/>
                                        <p:tgtEl>
                                          <p:spTgt spid="2051"/>
                                        </p:tgtEl>
                                        <p:attrNameLst>
                                          <p:attrName>ppt_x</p:attrName>
                                        </p:attrNameLst>
                                      </p:cBhvr>
                                      <p:tavLst>
                                        <p:tav tm="0">
                                          <p:val>
                                            <p:strVal val="#ppt_x"/>
                                          </p:val>
                                        </p:tav>
                                        <p:tav tm="100000">
                                          <p:val>
                                            <p:strVal val="#ppt_x"/>
                                          </p:val>
                                        </p:tav>
                                      </p:tavLst>
                                    </p:anim>
                                    <p:anim calcmode="lin" valueType="num">
                                      <p:cBhvr additive="base">
                                        <p:cTn id="31" dur="500" fill="hold"/>
                                        <p:tgtEl>
                                          <p:spTgt spid="205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Zdroje</a:t>
            </a:r>
            <a:endParaRPr lang="cs-CZ" dirty="0"/>
          </a:p>
        </p:txBody>
      </p:sp>
      <p:sp>
        <p:nvSpPr>
          <p:cNvPr id="3" name="Zástupný symbol pro obsah 2"/>
          <p:cNvSpPr>
            <a:spLocks noGrp="1"/>
          </p:cNvSpPr>
          <p:nvPr>
            <p:ph idx="1"/>
          </p:nvPr>
        </p:nvSpPr>
        <p:spPr/>
        <p:txBody>
          <a:bodyPr/>
          <a:lstStyle/>
          <a:p>
            <a:r>
              <a:rPr lang="cs-CZ" dirty="0"/>
              <a:t>http://microsoft.com</a:t>
            </a:r>
          </a:p>
          <a:p>
            <a:endParaRPr lang="cs-CZ" dirty="0"/>
          </a:p>
        </p:txBody>
      </p:sp>
    </p:spTree>
    <p:extLst>
      <p:ext uri="{BB962C8B-B14F-4D97-AF65-F5344CB8AC3E}">
        <p14:creationId xmlns:p14="http://schemas.microsoft.com/office/powerpoint/2010/main" val="1262180080"/>
      </p:ext>
    </p:extLst>
  </p:cSld>
  <p:clrMapOvr>
    <a:masterClrMapping/>
  </p:clrMapOvr>
  <p:timing>
    <p:tnLst>
      <p:par>
        <p:cTn id="1" dur="indefinite" restart="never" nodeType="tmRoot"/>
      </p:par>
    </p:tnLst>
  </p:timing>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94</TotalTime>
  <Words>227</Words>
  <Application>Microsoft Office PowerPoint</Application>
  <PresentationFormat>Předvádění na obrazovce (4:3)</PresentationFormat>
  <Paragraphs>35</Paragraphs>
  <Slides>9</Slides>
  <Notes>6</Notes>
  <HiddenSlides>0</HiddenSlides>
  <MMClips>0</MMClips>
  <ScaleCrop>false</ScaleCrop>
  <HeadingPairs>
    <vt:vector size="4" baseType="variant">
      <vt:variant>
        <vt:lpstr>Motiv</vt:lpstr>
      </vt:variant>
      <vt:variant>
        <vt:i4>1</vt:i4>
      </vt:variant>
      <vt:variant>
        <vt:lpstr>Nadpisy snímků</vt:lpstr>
      </vt:variant>
      <vt:variant>
        <vt:i4>9</vt:i4>
      </vt:variant>
    </vt:vector>
  </HeadingPairs>
  <TitlesOfParts>
    <vt:vector size="10" baseType="lpstr">
      <vt:lpstr>Motiv systému Office</vt:lpstr>
      <vt:lpstr>Prezentace aplikace PowerPoint</vt:lpstr>
      <vt:lpstr>Anotace</vt:lpstr>
      <vt:lpstr>Minulost</vt:lpstr>
      <vt:lpstr>Minulost</vt:lpstr>
      <vt:lpstr>Současnost</vt:lpstr>
      <vt:lpstr>Současnost</vt:lpstr>
      <vt:lpstr>Budoucnost</vt:lpstr>
      <vt:lpstr>Budoucnost</vt:lpstr>
      <vt:lpstr>Zdroje</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pc</dc:creator>
  <cp:lastModifiedBy>Martin Králík</cp:lastModifiedBy>
  <cp:revision>19</cp:revision>
  <dcterms:created xsi:type="dcterms:W3CDTF">2011-08-21T15:31:45Z</dcterms:created>
  <dcterms:modified xsi:type="dcterms:W3CDTF">2012-03-11T20:36:56Z</dcterms:modified>
</cp:coreProperties>
</file>