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9" r:id="rId5"/>
    <p:sldId id="261" r:id="rId6"/>
    <p:sldId id="267" r:id="rId7"/>
    <p:sldId id="262" r:id="rId8"/>
    <p:sldId id="269" r:id="rId9"/>
    <p:sldId id="263" r:id="rId10"/>
    <p:sldId id="268" r:id="rId11"/>
    <p:sldId id="264" r:id="rId12"/>
    <p:sldId id="266" r:id="rId13"/>
    <p:sldId id="257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6456D-4547-4231-8FCB-DB41685B2E26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07C4B-7F78-4774-8F70-2FB58839E9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fss.muni.cz/~martina/Hry/svicky2011.htm" TargetMode="External"/><Relationship Id="rId3" Type="http://schemas.openxmlformats.org/officeDocument/2006/relationships/hyperlink" Target="http://spalieri.blog.cz/0802/5" TargetMode="External"/><Relationship Id="rId7" Type="http://schemas.openxmlformats.org/officeDocument/2006/relationships/hyperlink" Target="http://notes3.czso.cz/csu/2009edicniplan.nsf/t/430029D675/$File/53136109m304.gif" TargetMode="External"/><Relationship Id="rId2" Type="http://schemas.openxmlformats.org/officeDocument/2006/relationships/hyperlink" Target="http://www.tmleko.cz/cerstve-mleko/2.177.o-kravkac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tekzach.wbs.cz/Ekologicke-zemedelstvi-u-nas.html" TargetMode="External"/><Relationship Id="rId5" Type="http://schemas.openxmlformats.org/officeDocument/2006/relationships/hyperlink" Target="http://www.maamcrossmart.com/charolaiscattle.htm" TargetMode="External"/><Relationship Id="rId4" Type="http://schemas.openxmlformats.org/officeDocument/2006/relationships/hyperlink" Target="http://rozhledy2010.blogspot.com/2011_01_01_archiv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9705"/>
                <a:gridCol w="4781135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Živočišná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výroba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Chov skotu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Výkladová prezentace seznamuje žáky s historií chovu skotu, s mléčnými a masnými plemeny, ustájením, dojením mléka </a:t>
            </a:r>
            <a:endParaRPr lang="cs-CZ" sz="2400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skenovat0001.jpg"/>
          <p:cNvPicPr>
            <a:picLocks noChangeAspect="1"/>
          </p:cNvPicPr>
          <p:nvPr/>
        </p:nvPicPr>
        <p:blipFill>
          <a:blip r:embed="rId2"/>
          <a:srcRect l="14175" t="15915" r="48622" b="12328"/>
          <a:stretch>
            <a:fillRect/>
          </a:stretch>
        </p:blipFill>
        <p:spPr>
          <a:xfrm rot="5400000">
            <a:off x="1143000" y="-1143000"/>
            <a:ext cx="6858000" cy="9144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71"/>
            <a:ext cx="7772400" cy="2671780"/>
          </a:xfrm>
        </p:spPr>
        <p:txBody>
          <a:bodyPr>
            <a:normAutofit/>
          </a:bodyPr>
          <a:lstStyle/>
          <a:p>
            <a:r>
              <a:rPr lang="cs-CZ" sz="8000" u="sng" dirty="0" smtClean="0"/>
              <a:t>Chov skotu</a:t>
            </a:r>
            <a:endParaRPr lang="cs-CZ" sz="80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chovu skotu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Chov skotu </a:t>
            </a:r>
            <a:r>
              <a:rPr lang="cs-CZ" dirty="0" smtClean="0"/>
              <a:t>je </a:t>
            </a:r>
            <a:r>
              <a:rPr lang="cs-CZ" dirty="0" smtClean="0"/>
              <a:t>znám jako lidstvo samo</a:t>
            </a:r>
          </a:p>
          <a:p>
            <a:r>
              <a:rPr lang="cs-CZ" dirty="0" smtClean="0"/>
              <a:t>Nejdříve</a:t>
            </a:r>
            <a:r>
              <a:rPr lang="cs-CZ" dirty="0" smtClean="0"/>
              <a:t> </a:t>
            </a:r>
            <a:r>
              <a:rPr lang="cs-CZ" dirty="0" smtClean="0"/>
              <a:t>byl dobytek </a:t>
            </a:r>
            <a:r>
              <a:rPr lang="cs-CZ" b="1" dirty="0" smtClean="0"/>
              <a:t>měřidlem bohatství </a:t>
            </a:r>
            <a:r>
              <a:rPr lang="cs-CZ" dirty="0" smtClean="0"/>
              <a:t>a dlouho měl </a:t>
            </a:r>
            <a:r>
              <a:rPr lang="cs-CZ" b="1" dirty="0" smtClean="0"/>
              <a:t>funkci platidla</a:t>
            </a:r>
          </a:p>
          <a:p>
            <a:r>
              <a:rPr lang="cs-CZ" dirty="0" smtClean="0"/>
              <a:t>Zpočátku</a:t>
            </a:r>
            <a:r>
              <a:rPr lang="cs-CZ" b="1" dirty="0" smtClean="0"/>
              <a:t> </a:t>
            </a:r>
            <a:r>
              <a:rPr lang="cs-CZ" dirty="0" smtClean="0"/>
              <a:t>se choval dobytek pouze </a:t>
            </a:r>
            <a:r>
              <a:rPr lang="cs-CZ" b="1" dirty="0" smtClean="0"/>
              <a:t>pro maso, kosti a kůži </a:t>
            </a:r>
          </a:p>
          <a:p>
            <a:r>
              <a:rPr lang="cs-CZ" dirty="0" smtClean="0"/>
              <a:t>Později se začal využívat </a:t>
            </a:r>
            <a:r>
              <a:rPr lang="cs-CZ" b="1" dirty="0" smtClean="0"/>
              <a:t>na obdělávání půdy, na nošení břemen a do zápřahu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Mléčná plemena skotu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J</a:t>
            </a:r>
            <a:r>
              <a:rPr lang="cs-CZ" b="1" dirty="0" smtClean="0"/>
              <a:t>erseyský </a:t>
            </a:r>
            <a:r>
              <a:rPr lang="cs-CZ" b="1" dirty="0" smtClean="0"/>
              <a:t>skot, holštýnský skot </a:t>
            </a:r>
          </a:p>
          <a:p>
            <a:r>
              <a:rPr lang="cs-CZ" dirty="0" smtClean="0"/>
              <a:t>Je to plemeno s dobrou plodností a dlouhověkostí </a:t>
            </a:r>
          </a:p>
          <a:p>
            <a:r>
              <a:rPr lang="cs-CZ" dirty="0" smtClean="0"/>
              <a:t>Krávy dosahují hmotnost 650-750kg, býci 1200kg a víc</a:t>
            </a:r>
          </a:p>
          <a:p>
            <a:r>
              <a:rPr lang="cs-CZ" dirty="0" smtClean="0"/>
              <a:t>Základní barvu mají černostrakatou, nebo červenostrakatou</a:t>
            </a:r>
          </a:p>
          <a:p>
            <a:r>
              <a:rPr lang="cs-CZ" b="1" dirty="0" smtClean="0"/>
              <a:t>Produkci mléka </a:t>
            </a:r>
            <a:r>
              <a:rPr lang="cs-CZ" dirty="0" smtClean="0"/>
              <a:t>dosahují ve vyspělých státech</a:t>
            </a:r>
            <a:r>
              <a:rPr lang="cs-CZ" b="1" dirty="0" smtClean="0"/>
              <a:t> 8000 -10000 kg mléka na dojnici</a:t>
            </a:r>
            <a:endParaRPr lang="cs-CZ" b="1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Holštýnský skot                     </a:t>
            </a:r>
            <a:r>
              <a:rPr lang="cs-CZ" sz="3200" dirty="0"/>
              <a:t>J</a:t>
            </a:r>
            <a:r>
              <a:rPr lang="cs-CZ" sz="3200" dirty="0" smtClean="0"/>
              <a:t>erseyský skot</a:t>
            </a:r>
            <a:endParaRPr lang="cs-CZ" sz="32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2214554"/>
            <a:ext cx="4512667" cy="34001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500306"/>
            <a:ext cx="4116891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Masná plemena skotu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Se chovají především pro produkci masa </a:t>
            </a:r>
          </a:p>
          <a:p>
            <a:r>
              <a:rPr lang="cs-CZ" dirty="0" smtClean="0"/>
              <a:t>Mléko slouží výhradně pro krmení mláďat </a:t>
            </a:r>
          </a:p>
          <a:p>
            <a:r>
              <a:rPr lang="cs-CZ" dirty="0" smtClean="0"/>
              <a:t>Tato plemena </a:t>
            </a:r>
            <a:r>
              <a:rPr lang="cs-CZ" b="1" dirty="0" smtClean="0"/>
              <a:t>mají krátké nohy a mohutné sudovité tělo</a:t>
            </a:r>
          </a:p>
          <a:p>
            <a:r>
              <a:rPr lang="cs-CZ" dirty="0" smtClean="0"/>
              <a:t>Nejrozšířenějším plemenem je plemeno </a:t>
            </a:r>
            <a:r>
              <a:rPr lang="cs-CZ" b="1" dirty="0" err="1" smtClean="0"/>
              <a:t>Charolais</a:t>
            </a:r>
            <a:r>
              <a:rPr lang="cs-CZ" b="1" dirty="0" smtClean="0"/>
              <a:t> </a:t>
            </a:r>
            <a:endParaRPr lang="cs-CZ" b="1" dirty="0"/>
          </a:p>
          <a:p>
            <a:r>
              <a:rPr lang="cs-CZ" dirty="0" smtClean="0"/>
              <a:t>Jsou to mohutná zvířata s dobře vyvinutým svalstvem</a:t>
            </a:r>
          </a:p>
          <a:p>
            <a:r>
              <a:rPr lang="cs-CZ" b="1" dirty="0" smtClean="0"/>
              <a:t>Má kvalitní maso  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Charolais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85786" y="1214422"/>
            <a:ext cx="7572428" cy="54088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Plemena s kombinovanou užitkovostí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Tvoří přechod mezi mléčnými a masnými plemeny </a:t>
            </a:r>
          </a:p>
          <a:p>
            <a:r>
              <a:rPr lang="cs-CZ" dirty="0" smtClean="0"/>
              <a:t>Krávy dávají značné množství kvalitního mléka a zároveň poskytují kvalitní maso</a:t>
            </a:r>
          </a:p>
          <a:p>
            <a:r>
              <a:rPr lang="cs-CZ" b="1" dirty="0" smtClean="0"/>
              <a:t>Zvířata jsou celkově odolnější </a:t>
            </a:r>
          </a:p>
          <a:p>
            <a:r>
              <a:rPr lang="cs-CZ" dirty="0" smtClean="0"/>
              <a:t>Typickým představitelem je </a:t>
            </a:r>
            <a:r>
              <a:rPr lang="cs-CZ" b="1" dirty="0" smtClean="0"/>
              <a:t>český strakatý skot</a:t>
            </a:r>
          </a:p>
          <a:p>
            <a:r>
              <a:rPr lang="cs-CZ" dirty="0" smtClean="0"/>
              <a:t>Toto plemeno je původním plemenem skotu na území České republiky a </a:t>
            </a:r>
            <a:r>
              <a:rPr lang="cs-CZ" b="1" dirty="0" smtClean="0"/>
              <a:t>dnes druhým nejrozšířenějším</a:t>
            </a:r>
            <a:endParaRPr lang="cs-CZ" b="1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strakatý skot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1538" y="1377186"/>
            <a:ext cx="7315055" cy="51950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statekzach.wbs.cz/foto_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34005" y="4000504"/>
            <a:ext cx="3809995" cy="2857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Ustájení skotu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4525963"/>
          </a:xfrm>
        </p:spPr>
        <p:txBody>
          <a:bodyPr/>
          <a:lstStyle/>
          <a:p>
            <a:r>
              <a:rPr lang="cs-CZ" dirty="0" smtClean="0"/>
              <a:t>Moderní stáje jsou </a:t>
            </a:r>
            <a:r>
              <a:rPr lang="cs-CZ" b="1" dirty="0" smtClean="0"/>
              <a:t>vzdušné, čisté, světlé</a:t>
            </a:r>
          </a:p>
          <a:p>
            <a:r>
              <a:rPr lang="cs-CZ" dirty="0" smtClean="0"/>
              <a:t>Ovzduší se udržuje </a:t>
            </a:r>
            <a:r>
              <a:rPr lang="cs-CZ" b="1" dirty="0" smtClean="0"/>
              <a:t>automatizovanou klimatizací</a:t>
            </a:r>
          </a:p>
          <a:p>
            <a:r>
              <a:rPr lang="cs-CZ" dirty="0" smtClean="0"/>
              <a:t>Pomocí výpočetní techniky lze regulovat a dávkovat krmné dávky krmiv</a:t>
            </a:r>
          </a:p>
          <a:p>
            <a:r>
              <a:rPr lang="cs-CZ" dirty="0" smtClean="0"/>
              <a:t>Krmení skotu a čištění </a:t>
            </a:r>
            <a:r>
              <a:rPr lang="cs-CZ" dirty="0" smtClean="0"/>
              <a:t>                                            skotu </a:t>
            </a:r>
            <a:r>
              <a:rPr lang="cs-CZ" dirty="0" smtClean="0"/>
              <a:t>je mechanizováno</a:t>
            </a:r>
          </a:p>
          <a:p>
            <a:r>
              <a:rPr lang="cs-CZ" dirty="0" smtClean="0"/>
              <a:t>Velmi vhodné je pasení skotu</a:t>
            </a:r>
            <a:endParaRPr lang="cs-CZ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Mléko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Dávají dojnice</a:t>
            </a:r>
          </a:p>
          <a:p>
            <a:r>
              <a:rPr lang="cs-CZ" b="1" dirty="0" smtClean="0"/>
              <a:t>Dojí se dojícím zařízením</a:t>
            </a:r>
          </a:p>
          <a:p>
            <a:r>
              <a:rPr lang="cs-CZ" dirty="0" smtClean="0"/>
              <a:t>Při hodnocení kvality mléka se bere v úvahu hlavně jeho </a:t>
            </a:r>
            <a:r>
              <a:rPr lang="cs-CZ" b="1" dirty="0" smtClean="0"/>
              <a:t>čistota, zdravotní nezávadnost a </a:t>
            </a:r>
            <a:r>
              <a:rPr lang="cs-CZ" b="1" dirty="0" smtClean="0"/>
              <a:t>                                                  tučnost</a:t>
            </a:r>
            <a:endParaRPr lang="cs-CZ" b="1" dirty="0"/>
          </a:p>
        </p:txBody>
      </p:sp>
      <p:pic>
        <p:nvPicPr>
          <p:cNvPr id="3074" name="Picture 2" descr="telátko má hla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3929066"/>
            <a:ext cx="4238625" cy="27527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709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Pěstitelské práce v 7. ročníku,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R. </a:t>
            </a:r>
            <a:r>
              <a:rPr lang="cs-CZ" sz="2000" dirty="0" err="1" smtClean="0"/>
              <a:t>Halasová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nakladatelství </a:t>
            </a:r>
            <a:r>
              <a:rPr lang="cs-CZ" sz="2000" dirty="0" smtClean="0"/>
              <a:t>SPN</a:t>
            </a:r>
          </a:p>
          <a:p>
            <a:r>
              <a:rPr lang="cs-CZ" sz="2000" dirty="0" smtClean="0"/>
              <a:t>Naskenované obrázky str. 95</a:t>
            </a:r>
            <a:endParaRPr lang="cs-CZ" sz="2000" dirty="0" smtClean="0"/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tmleko.cz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cerstve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mleko</a:t>
            </a:r>
            <a:r>
              <a:rPr lang="cs-CZ" sz="2000" dirty="0" smtClean="0">
                <a:hlinkClick r:id="rId2"/>
              </a:rPr>
              <a:t>/2.177.o-</a:t>
            </a:r>
            <a:r>
              <a:rPr lang="cs-CZ" sz="2000" dirty="0" err="1" smtClean="0">
                <a:hlinkClick r:id="rId2"/>
              </a:rPr>
              <a:t>kravkach</a:t>
            </a:r>
            <a:r>
              <a:rPr lang="cs-CZ" sz="2000" dirty="0" smtClean="0">
                <a:hlinkClick r:id="rId2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 smtClean="0">
                <a:hlinkClick r:id="rId3"/>
              </a:rPr>
              <a:t>://spalieri.blog.cz/0802/5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http://rozhledy2010.blogspot.com/2011_01_01_archive.</a:t>
            </a:r>
            <a:r>
              <a:rPr lang="cs-CZ" sz="2000" dirty="0" err="1" smtClean="0">
                <a:hlinkClick r:id="rId4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maamcrossmart.com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charolaiscattle.htm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</a:t>
            </a:r>
            <a:r>
              <a:rPr lang="cs-CZ" sz="2000" dirty="0" smtClean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www.</a:t>
            </a:r>
            <a:r>
              <a:rPr lang="cs-CZ" sz="2000" dirty="0" err="1" smtClean="0">
                <a:hlinkClick r:id="rId6"/>
              </a:rPr>
              <a:t>statekzach.wbs.cz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Ekologicke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zemedelstvi</a:t>
            </a:r>
            <a:r>
              <a:rPr lang="cs-CZ" sz="2000" dirty="0" smtClean="0">
                <a:hlinkClick r:id="rId6"/>
              </a:rPr>
              <a:t>-u-</a:t>
            </a:r>
            <a:r>
              <a:rPr lang="cs-CZ" sz="2000" dirty="0" err="1" smtClean="0">
                <a:hlinkClick r:id="rId6"/>
              </a:rPr>
              <a:t>nas.html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http://notes3.czso.cz/</a:t>
            </a:r>
            <a:r>
              <a:rPr lang="cs-CZ" sz="2000" dirty="0" err="1" smtClean="0">
                <a:hlinkClick r:id="rId7"/>
              </a:rPr>
              <a:t>csu</a:t>
            </a:r>
            <a:r>
              <a:rPr lang="cs-CZ" sz="2000" dirty="0" smtClean="0">
                <a:hlinkClick r:id="rId7"/>
              </a:rPr>
              <a:t>/2009edicniplan.nsf/t/430029D675/$</a:t>
            </a:r>
            <a:r>
              <a:rPr lang="cs-CZ" sz="2000" dirty="0" err="1" smtClean="0">
                <a:hlinkClick r:id="rId7"/>
              </a:rPr>
              <a:t>File</a:t>
            </a:r>
            <a:r>
              <a:rPr lang="cs-CZ" sz="2000" dirty="0" smtClean="0">
                <a:hlinkClick r:id="rId7"/>
              </a:rPr>
              <a:t>/53136109m304.gif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http://fss.muni.cz/~</a:t>
            </a:r>
            <a:r>
              <a:rPr lang="cs-CZ" sz="2000" dirty="0" smtClean="0">
                <a:hlinkClick r:id="rId8"/>
              </a:rPr>
              <a:t>martina/Hry/svicky2011.htm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381</Words>
  <Application>Microsoft Office PowerPoint</Application>
  <PresentationFormat>Předvádění na obrazovce (4:3)</PresentationFormat>
  <Paragraphs>76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Chov skotu</vt:lpstr>
      <vt:lpstr>Historie chovu skotu</vt:lpstr>
      <vt:lpstr>Mléčná plemena skotu</vt:lpstr>
      <vt:lpstr>Holštýnský skot                     Jerseyský skot</vt:lpstr>
      <vt:lpstr>Masná plemena skotu</vt:lpstr>
      <vt:lpstr>Charolais</vt:lpstr>
      <vt:lpstr>Plemena s kombinovanou užitkovostí</vt:lpstr>
      <vt:lpstr>Český strakatý skot</vt:lpstr>
      <vt:lpstr>Ustájení skotu</vt:lpstr>
      <vt:lpstr>Mléko</vt:lpstr>
      <vt:lpstr>Snímek 13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Chov skotu</dc:title>
  <dc:subject>Pěstitelství 7</dc:subject>
  <dc:creator>Přibíková</dc:creator>
  <cp:lastModifiedBy>Aleš</cp:lastModifiedBy>
  <cp:revision>12</cp:revision>
  <dcterms:created xsi:type="dcterms:W3CDTF">2011-04-21T20:02:17Z</dcterms:created>
  <dcterms:modified xsi:type="dcterms:W3CDTF">2013-02-12T08:11:59Z</dcterms:modified>
</cp:coreProperties>
</file>