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3" r:id="rId3"/>
    <p:sldId id="256" r:id="rId4"/>
    <p:sldId id="257" r:id="rId5"/>
    <p:sldId id="259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996633"/>
    <a:srgbClr val="CC9900"/>
    <a:srgbClr val="CCCC00"/>
    <a:srgbClr val="FFCC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01012-3793-4C9A-8053-ADAE7E52502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86653-6023-40C4-BEF6-CEDC9DA368E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154FA-8AC1-46C0-9450-6EDCB09252DA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839F1-F90D-4A60-BB7C-4DA588C59B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kozahrady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Pě8 - 2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8. 11. 2010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Vlastnosti a druhy půd – dělení, složení půd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23116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Půda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2776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Pěstitelství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680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svět práce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414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osmý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VLASTNOSTI A DRUHY PŮD slouží k výkladu učiva.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</a:t>
            </a:r>
            <a:r>
              <a:rPr lang="cs-CZ" dirty="0" smtClean="0"/>
              <a:t>o obrázky z internetu.</a:t>
            </a:r>
          </a:p>
          <a:p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8.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Vlastnosti a druhy půd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pic>
        <p:nvPicPr>
          <p:cNvPr id="15368" name="Picture 8" descr="http://www.ekozahrady.com/puda_pod_traktor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8280920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076056" y="6311900"/>
            <a:ext cx="3735388" cy="546100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cs-CZ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Zpracovala: Mgr. Jitka Hříbková, ZŠ </a:t>
            </a:r>
            <a:r>
              <a:rPr lang="cs-CZ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Dyjákovice</a:t>
            </a:r>
            <a:endParaRPr lang="cs-CZ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 descr="http://lh4.ggpht.com/-L3AHqMzqlhg/TDIQ82JuYYI/AAAAAAAAAcA/zDJVkoDlMNE/P11009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428999"/>
            <a:ext cx="5184576" cy="2865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66" name="Picture 6" descr="http://ekolist.cz/velkeobrazky/klima/sucha_puda01_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1" y="3429000"/>
            <a:ext cx="4364121" cy="28803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869560" cy="108012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SLOŽENÍ PŮDY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4" name="Vývojový diagram: děrná páska 3"/>
          <p:cNvSpPr/>
          <p:nvPr/>
        </p:nvSpPr>
        <p:spPr>
          <a:xfrm>
            <a:off x="899592" y="1556792"/>
            <a:ext cx="2736304" cy="1512168"/>
          </a:xfrm>
          <a:prstGeom prst="flowChartPunchedTape">
            <a:avLst/>
          </a:prstGeom>
          <a:solidFill>
            <a:srgbClr val="CC9900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Neústrojné látky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5004048" y="1556792"/>
            <a:ext cx="2736304" cy="1512168"/>
          </a:xfrm>
          <a:prstGeom prst="flowChartPunchedTap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Ústrojné látky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3645024"/>
            <a:ext cx="2736304" cy="2160240"/>
          </a:xfrm>
          <a:prstGeom prst="rect">
            <a:avLst/>
          </a:prstGeom>
          <a:solidFill>
            <a:srgbClr val="CC9900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Zvětralé horniny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32040" y="3645024"/>
            <a:ext cx="2736304" cy="216024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Zbytky odumřelých rostlin a živočichů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rot="10800000" flipV="1">
            <a:off x="2051720" y="1052736"/>
            <a:ext cx="2088232" cy="432048"/>
          </a:xfrm>
          <a:prstGeom prst="straightConnector1">
            <a:avLst/>
          </a:prstGeom>
          <a:ln w="38100">
            <a:solidFill>
              <a:srgbClr val="9966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139952" y="1052736"/>
            <a:ext cx="1944216" cy="504056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rot="5400000">
            <a:off x="1907704" y="3284984"/>
            <a:ext cx="576064" cy="1588"/>
          </a:xfrm>
          <a:prstGeom prst="straightConnector1">
            <a:avLst/>
          </a:prstGeom>
          <a:ln w="38100">
            <a:solidFill>
              <a:srgbClr val="9966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5" idx="2"/>
          </p:cNvCxnSpPr>
          <p:nvPr/>
        </p:nvCxnSpPr>
        <p:spPr>
          <a:xfrm rot="5400000">
            <a:off x="6044564" y="3245379"/>
            <a:ext cx="655273" cy="1588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DRUHY PŮD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1340768"/>
            <a:ext cx="8219256" cy="453727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Dělení dle zpracovatelnosti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3140968"/>
            <a:ext cx="2232248" cy="28083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Malý obsah jílovitých částic.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Snadno se obdělávají.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Voda jimi rychle prosakuje.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Rychle vysychají.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63888" y="3140968"/>
            <a:ext cx="2232248" cy="28083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Dobře se zpracovávají.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Přiměřeně propouštějí 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a zadržují vodu.</a:t>
            </a:r>
          </a:p>
          <a:p>
            <a:pPr algn="ctr"/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444208" y="3140968"/>
            <a:ext cx="2232248" cy="2808312"/>
          </a:xfrm>
          <a:prstGeom prst="rect">
            <a:avLst/>
          </a:prstGeom>
          <a:solidFill>
            <a:srgbClr val="996633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Velký obsah jílovitých části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Zasucha tvrdé,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Po dešti mazlavé</a:t>
            </a:r>
          </a:p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Špatně se obdělávají.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683568" y="2060848"/>
            <a:ext cx="2088232" cy="72008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LEHKÉ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635896" y="2132856"/>
            <a:ext cx="2088232" cy="72008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Bodoni MT Black" pitchFamily="18" charset="0"/>
              </a:rPr>
              <a:t>STŘEDNĚ TĚŽKÉ</a:t>
            </a:r>
            <a:endParaRPr lang="cs-CZ" dirty="0">
              <a:latin typeface="Bodoni MT Black" pitchFamily="18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516216" y="2132856"/>
            <a:ext cx="2088232" cy="720080"/>
          </a:xfrm>
          <a:prstGeom prst="ellipse">
            <a:avLst/>
          </a:prstGeom>
          <a:solidFill>
            <a:srgbClr val="996633"/>
          </a:solid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TĚŽKÉ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flipV="1">
            <a:off x="1691680" y="1772816"/>
            <a:ext cx="5904656" cy="7200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rot="5400000">
            <a:off x="1583668" y="1952836"/>
            <a:ext cx="216024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>
            <a:stCxn id="3" idx="2"/>
          </p:cNvCxnSpPr>
          <p:nvPr/>
        </p:nvCxnSpPr>
        <p:spPr>
          <a:xfrm rot="5400000">
            <a:off x="4477414" y="1961089"/>
            <a:ext cx="338361" cy="517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>
            <a:off x="7416316" y="1952836"/>
            <a:ext cx="36004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560" y="332655"/>
          <a:ext cx="8229600" cy="612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0656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ZJIŠTĚNÉ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VLASTNOSTI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PŮDNÍ DRUH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70173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Převládají ostrá</a:t>
                      </a:r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zrna písku, zemina</a:t>
                      </a:r>
                    </a:p>
                    <a:p>
                      <a:pPr algn="ctr"/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Nešpiní prsty. Nedá se utvořit kulička.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Písčitá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FFCC00"/>
                    </a:solidFill>
                  </a:tcPr>
                </a:tc>
              </a:tr>
              <a:tr h="70173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Mnoho zrn písku, málo jemných částic. </a:t>
                      </a: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Podaří</a:t>
                      </a:r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 utvořit kuličku,  ale ne váleček.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Hlinitopísčitá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</a:tr>
              <a:tr h="100247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 zemině cítíme písek i jemnější částice.</a:t>
                      </a: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Dá se utvořit kratší</a:t>
                      </a:r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váleček, který se při stáčení do kroužku rozpadává.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Písčitohlinitá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100247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Málo zrn písku, zemina</a:t>
                      </a:r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se dobře roztírá.</a:t>
                      </a:r>
                    </a:p>
                    <a:p>
                      <a:pPr algn="ctr"/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Podaří se utvořit delší váleček, který se</a:t>
                      </a:r>
                    </a:p>
                    <a:p>
                      <a:pPr algn="ctr"/>
                      <a:r>
                        <a:rPr lang="cs-CZ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Jen stěží dá stočit do kroužku.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Hlinitá</a:t>
                      </a:r>
                    </a:p>
                    <a:p>
                      <a:pPr algn="ctr"/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  <a:tr h="100247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Mazlavá zemina se dobře tvaruje.</a:t>
                      </a: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Dá se z ní utvořit dlouhý váleček,</a:t>
                      </a: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Který lze stočit do kroužku.</a:t>
                      </a: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Jílovitohlinitá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</a:tr>
              <a:tr h="130322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Mazlavá zemina bez zrn písku, velmi ulpívá na prstech. Dá se z ní utvořit dlouhý váleček, s nímž lze pracovat jako s </a:t>
                      </a:r>
                      <a:r>
                        <a:rPr lang="cs-CZ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platelínou</a:t>
                      </a:r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Jílovitá a jíl</a:t>
                      </a:r>
                      <a:endParaRPr lang="cs-CZ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CC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836715"/>
          <a:ext cx="8229600" cy="5112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101127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OBSAH</a:t>
                      </a:r>
                      <a:r>
                        <a:rPr lang="cs-CZ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JÍLOVITÝCH ČÁSTIC V %</a:t>
                      </a:r>
                      <a:endParaRPr lang="cs-CZ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PŮDNÍ DRUH</a:t>
                      </a:r>
                      <a:endParaRPr lang="cs-CZ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ROZDĚLENÍ PŮD PODLE ZPRACOVATELNOSTI</a:t>
                      </a:r>
                      <a:endParaRPr lang="cs-CZ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méně než 10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písčitá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lehké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 až 20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hlinitopísčitá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 až 30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písčitohlinitá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středně těžké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 až 45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hlinitá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45 až 60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jílovitohlinitá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cs-CZ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těžké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 až 75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jílovitá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85898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více než 75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jíl</a:t>
                      </a:r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Dytrtová</a:t>
            </a:r>
            <a:r>
              <a:rPr lang="cs-CZ" sz="2000" dirty="0" smtClean="0"/>
              <a:t>, R., Praktické činnosti, Pěstitelství pro 6.- 9. r. ZŠ, Fortuna, 1997</a:t>
            </a:r>
          </a:p>
          <a:p>
            <a:r>
              <a:rPr lang="cs-CZ" sz="2000" dirty="0" smtClean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</a:t>
            </a:r>
            <a:r>
              <a:rPr lang="cs-CZ" sz="2000" dirty="0" err="1" smtClean="0">
                <a:hlinkClick r:id="rId2"/>
              </a:rPr>
              <a:t>ekozahrady.com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puda</a:t>
            </a:r>
            <a:r>
              <a:rPr lang="cs-CZ" sz="2000" dirty="0" smtClean="0">
                <a:hlinkClick r:id="rId2"/>
              </a:rPr>
              <a:t>_pod_traktorem.</a:t>
            </a:r>
            <a:r>
              <a:rPr lang="cs-CZ" sz="2000" dirty="0" err="1" smtClean="0">
                <a:hlinkClick r:id="rId2"/>
              </a:rPr>
              <a:t>jpg</a:t>
            </a:r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ekolist.cz/velkeobrazky/klima/sucha_puda01_z.jpg</a:t>
            </a:r>
          </a:p>
          <a:p>
            <a:r>
              <a:rPr lang="cs-CZ" sz="2000" dirty="0" smtClean="0">
                <a:hlinkClick r:id="rId2"/>
              </a:rPr>
              <a:t>http://lh4.ggpht.com/-L3AHqMzqlhg/TDIQ82JuYYI/</a:t>
            </a:r>
            <a:r>
              <a:rPr lang="cs-CZ" sz="2000" dirty="0" err="1" smtClean="0">
                <a:hlinkClick r:id="rId2"/>
              </a:rPr>
              <a:t>AAAAAAAAAcA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zDJVkoDlMNE</a:t>
            </a:r>
            <a:r>
              <a:rPr lang="cs-CZ" sz="2000" dirty="0" smtClean="0">
                <a:hlinkClick r:id="rId2"/>
              </a:rPr>
              <a:t>/P1100969.JPG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390</Words>
  <Application>Microsoft Office PowerPoint</Application>
  <PresentationFormat>Předvádění na obrazovce (4:3)</PresentationFormat>
  <Paragraphs>98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Vlastnosti a druhy půd</vt:lpstr>
      <vt:lpstr>SLOŽENÍ PŮDY</vt:lpstr>
      <vt:lpstr>DRUHY PŮD</vt:lpstr>
      <vt:lpstr>Snímek 6</vt:lpstr>
      <vt:lpstr>Snímek 7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Vlastnosti a druhy půd</dc:title>
  <dc:creator>Hříbková Jitka</dc:creator>
  <cp:lastModifiedBy>Hříbková Jitka</cp:lastModifiedBy>
  <cp:revision>12</cp:revision>
  <dcterms:created xsi:type="dcterms:W3CDTF">2011-03-30T14:10:01Z</dcterms:created>
  <dcterms:modified xsi:type="dcterms:W3CDTF">2013-01-13T20:24:47Z</dcterms:modified>
</cp:coreProperties>
</file>