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AF2F60-EE65-4BE2-85C6-514CC196C00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D4B0F0-264E-4B57-A6B1-1D08ABBABE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494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D4B0F0-264E-4B57-A6B1-1D08ABBABE3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09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83CA82E-60EE-4E91-89A9-6A4484115D4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2C1A92E-CBEE-411A-9D25-08C35D646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44372285"/>
              </p:ext>
            </p:extLst>
          </p:nvPr>
        </p:nvGraphicFramePr>
        <p:xfrm>
          <a:off x="1000100" y="285728"/>
          <a:ext cx="7128792" cy="41648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24647"/>
                <a:gridCol w="3904145"/>
              </a:tblGrid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ZŠ a MŠ Verneřice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 výukového materiálu: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Jiřina Trpková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CZ.1.07/1.4.00/21.1526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VY_12_INOVACE_III.CAS34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Vytvořeno: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29. 1. 2013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jeho svět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Vzdělávací obor: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okruh: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jeho zdraví – péče o tělo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Určeno pro: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1. </a:t>
                      </a:r>
                      <a:r>
                        <a:rPr lang="cs-CZ" sz="1200" dirty="0">
                          <a:effectLst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K</a:t>
                      </a:r>
                      <a:r>
                        <a:rPr lang="cs-CZ" sz="1200" dirty="0">
                          <a:effectLst/>
                        </a:rPr>
                        <a:t> dispozici </a:t>
                      </a:r>
                      <a:r>
                        <a:rPr lang="cs-CZ" sz="1200" dirty="0" smtClean="0">
                          <a:effectLst/>
                        </a:rPr>
                        <a:t>je</a:t>
                      </a:r>
                      <a:r>
                        <a:rPr lang="cs-CZ" sz="1200" baseline="0" dirty="0" smtClean="0">
                          <a:effectLst/>
                        </a:rPr>
                        <a:t> prezentace.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7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Metodický pokyn: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Materiál se hodí </a:t>
                      </a:r>
                      <a:r>
                        <a:rPr lang="cs-CZ" sz="1200" dirty="0" smtClean="0">
                          <a:effectLst/>
                        </a:rPr>
                        <a:t>pro</a:t>
                      </a:r>
                      <a:r>
                        <a:rPr lang="cs-CZ" sz="1200" baseline="0" dirty="0" smtClean="0">
                          <a:effectLst/>
                        </a:rPr>
                        <a:t> úvod do tématu.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35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Autorem materiálu a všech jeho částí, není-li uvedeno jinak, je Jiřina </a:t>
                      </a:r>
                      <a:r>
                        <a:rPr lang="cs-CZ" sz="1200" dirty="0" err="1">
                          <a:effectLst/>
                        </a:rPr>
                        <a:t>Trpková</a:t>
                      </a:r>
                      <a:r>
                        <a:rPr lang="cs-CZ" sz="1200" dirty="0" smtClean="0">
                          <a:effectLst/>
                        </a:rPr>
                        <a:t>. Použité</a:t>
                      </a:r>
                      <a:r>
                        <a:rPr lang="cs-CZ" sz="1200" baseline="0" dirty="0" smtClean="0">
                          <a:effectLst/>
                        </a:rPr>
                        <a:t> obrázky: Galerie </a:t>
                      </a:r>
                      <a:r>
                        <a:rPr lang="cs-CZ" sz="1200" baseline="0" smtClean="0">
                          <a:effectLst/>
                        </a:rPr>
                        <a:t>MS Office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3075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12976"/>
            <a:ext cx="5407025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266825" y="16605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849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908720"/>
            <a:ext cx="6172200" cy="1080120"/>
          </a:xfrm>
        </p:spPr>
        <p:txBody>
          <a:bodyPr/>
          <a:lstStyle/>
          <a:p>
            <a:pPr algn="ctr"/>
            <a:r>
              <a:rPr lang="cs-CZ" dirty="0" smtClean="0"/>
              <a:t>PÉČE O TĚLO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3068960"/>
            <a:ext cx="6172200" cy="2736304"/>
          </a:xfrm>
        </p:spPr>
        <p:txBody>
          <a:bodyPr/>
          <a:lstStyle/>
          <a:p>
            <a:pPr algn="just"/>
            <a:r>
              <a:rPr lang="cs-CZ" dirty="0" smtClean="0"/>
              <a:t>HYGIENICKÉ POTŘEBY</a:t>
            </a:r>
            <a:endParaRPr lang="cs-CZ" dirty="0"/>
          </a:p>
        </p:txBody>
      </p:sp>
      <p:pic>
        <p:nvPicPr>
          <p:cNvPr id="4" name="Obrázek 3" descr="C:\Users\trpkji\AppData\Local\Microsoft\Windows\Temporary Internet Files\Content.IE5\0736J39Y\MM900282828[1]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21986"/>
            <a:ext cx="1512168" cy="126319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612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Ranní hygiena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Ráno si čistíme zuby pro krásu.</a:t>
            </a:r>
            <a:endParaRPr lang="cs-CZ" dirty="0"/>
          </a:p>
        </p:txBody>
      </p:sp>
      <p:pic>
        <p:nvPicPr>
          <p:cNvPr id="4" name="Obrázek 3" descr="C:\Users\trpkji\AppData\Local\Microsoft\Windows\Temporary Internet Files\Content.IE5\QIBMB860\MP900409655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348880"/>
            <a:ext cx="5753100" cy="3838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202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 čištění zubů potřebujeme zubní kartáček a zubní pastu.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0736J39Y\MP900175010[1].jpg"/>
          <p:cNvPicPr>
            <a:picLocks noGrp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132856"/>
            <a:ext cx="4896544" cy="3600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3568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Ráno si umyjeme obličej a učešeme si vlasy.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Potřebujeme ručník, mýdlo, hřeben.</a:t>
            </a:r>
            <a:endParaRPr lang="cs-CZ" dirty="0"/>
          </a:p>
        </p:txBody>
      </p:sp>
      <p:pic>
        <p:nvPicPr>
          <p:cNvPr id="4" name="Obrázek 3" descr="C:\Users\trpkji\AppData\Local\Microsoft\Windows\Temporary Internet Files\Content.IE5\BH2YY3PZ\MP900178049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3719446" cy="2438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trpkji\AppData\Local\Microsoft\Windows\Temporary Internet Files\Content.IE5\DNN2WEBW\MP900337371[1]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185740"/>
            <a:ext cx="3657600" cy="26098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7835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 celý den si často myjeme ruce.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DNN2WEBW\MP900424432[1].jpg"/>
          <p:cNvPicPr>
            <a:picLocks noGrp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600200"/>
            <a:ext cx="4104456" cy="48736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5647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Večerní hygiena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Večer pečujeme o celé tělo.</a:t>
            </a:r>
          </a:p>
          <a:p>
            <a:r>
              <a:rPr lang="cs-CZ" dirty="0" smtClean="0"/>
              <a:t>Vykoupeme se, nebo se vysprchujeme.</a:t>
            </a:r>
            <a:endParaRPr lang="cs-CZ" dirty="0"/>
          </a:p>
        </p:txBody>
      </p:sp>
      <p:pic>
        <p:nvPicPr>
          <p:cNvPr id="4" name="Obrázek 3" descr="C:\Users\trpkji\AppData\Local\Microsoft\Windows\Temporary Internet Files\Content.IE5\0736J39Y\MM900236446[1]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023682"/>
            <a:ext cx="2376264" cy="2205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trpkji\AppData\Local\Microsoft\Windows\Temporary Internet Files\Content.IE5\DNN2WEBW\MM900365300[1].gif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140968"/>
            <a:ext cx="2016224" cy="20882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994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Večer si čistíme zuby.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DNN2WEBW\MP900316876[1].jpg"/>
          <p:cNvPicPr>
            <a:picLocks noGrp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44824"/>
            <a:ext cx="3816424" cy="41764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0749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Ten, kdo na čištění zubů zapomíná, toho zuby často bolí.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DNN2WEBW\MP900407086[1].jpg"/>
          <p:cNvPicPr>
            <a:picLocks noGrp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060848"/>
            <a:ext cx="4824537" cy="38884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9743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Nezapomínáme na úpravu nehtů.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BH2YY3PZ\MP900337414[1].jpg"/>
          <p:cNvPicPr>
            <a:picLocks noGrp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88840"/>
            <a:ext cx="2609088" cy="3657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trpkji\AppData\Local\Microsoft\Windows\Temporary Internet Files\Content.IE5\BH2YY3PZ\MP900337394[1]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88840"/>
            <a:ext cx="2609850" cy="3657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01378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Hygiena je nám příjemná, když máme pěknou koupelnu.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0736J39Y\MP900399685[1].jpg"/>
          <p:cNvPicPr>
            <a:picLocks noGrp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1844824"/>
            <a:ext cx="5472609" cy="46085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153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91</TotalTime>
  <Words>188</Words>
  <Application>Microsoft Office PowerPoint</Application>
  <PresentationFormat>Předvádění na obrazovce (4:3)</PresentationFormat>
  <Paragraphs>40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  </vt:lpstr>
      <vt:lpstr>PÉČE O TĚLO</vt:lpstr>
      <vt:lpstr>Ranní hygiena</vt:lpstr>
      <vt:lpstr>Na čištění zubů potřebujeme zubní kartáček a zubní pastu.</vt:lpstr>
      <vt:lpstr>Ráno si umyjeme obličej a učešeme si vlasy.</vt:lpstr>
      <vt:lpstr>Po celý den si často myjeme ruce.</vt:lpstr>
      <vt:lpstr>Večerní hygiena</vt:lpstr>
      <vt:lpstr>Večer si čistíme zuby.</vt:lpstr>
      <vt:lpstr>Ten, kdo na čištění zubů zapomíná, toho zuby často bolí.</vt:lpstr>
      <vt:lpstr>Nezapomínáme na úpravu nehtů.</vt:lpstr>
      <vt:lpstr>Hygiena je nám příjemná, když máme pěknou koupelnu.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PÉČE O TĚLO</dc:title>
  <dc:creator>Jiřina Trpková</dc:creator>
  <cp:lastModifiedBy>bendji</cp:lastModifiedBy>
  <cp:revision>12</cp:revision>
  <dcterms:created xsi:type="dcterms:W3CDTF">2013-01-27T13:36:26Z</dcterms:created>
  <dcterms:modified xsi:type="dcterms:W3CDTF">2013-02-12T10:09:33Z</dcterms:modified>
</cp:coreProperties>
</file>