
<file path=[Content_Types].xml><?xml version="1.0" encoding="utf-8"?>
<Types xmlns="http://schemas.openxmlformats.org/package/2006/content-types"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s/slide94.xml" ContentType="application/vnd.openxmlformats-officedocument.presentationml.slide+xml"/>
  <Override PartName="/ppt/slides/slide142.xml" ContentType="application/vnd.openxmlformats-officedocument.presentationml.slide+xml"/>
  <Override PartName="/ppt/slides/slide229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6.xml" ContentType="application/vnd.openxmlformats-officedocument.presentationml.slide+xml"/>
  <Override PartName="/ppt/slides/slide83.xml" ContentType="application/vnd.openxmlformats-officedocument.presentationml.slide+xml"/>
  <Override PartName="/ppt/slides/slide120.xml" ContentType="application/vnd.openxmlformats-officedocument.presentationml.slide+xml"/>
  <Override PartName="/ppt/slides/slide131.xml" ContentType="application/vnd.openxmlformats-officedocument.presentationml.slide+xml"/>
  <Override PartName="/ppt/slides/slide218.xml" ContentType="application/vnd.openxmlformats-officedocument.presentationml.slide+xml"/>
  <Override PartName="/ppt/slides/slide25.xml" ContentType="application/vnd.openxmlformats-officedocument.presentationml.slide+xml"/>
  <Override PartName="/ppt/slides/slide72.xml" ContentType="application/vnd.openxmlformats-officedocument.presentationml.slide+xml"/>
  <Override PartName="/ppt/slides/slide207.xml" ContentType="application/vnd.openxmlformats-officedocument.presentationml.slide+xml"/>
  <Override PartName="/ppt/slideLayouts/slideLayout2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slides/slide2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69.xml" ContentType="application/vnd.openxmlformats-officedocument.presentationml.slide+xml"/>
  <Override PartName="/ppt/slides/slide221.xml" ContentType="application/vnd.openxmlformats-officedocument.presentationml.slide+xml"/>
  <Override PartName="/ppt/tableStyles.xml" ContentType="application/vnd.openxmlformats-officedocument.presentationml.tableStyles+xml"/>
  <Override PartName="/ppt/slides/slide147.xml" ContentType="application/vnd.openxmlformats-officedocument.presentationml.slide+xml"/>
  <Override PartName="/ppt/slides/slide158.xml" ContentType="application/vnd.openxmlformats-officedocument.presentationml.slide+xml"/>
  <Override PartName="/ppt/slides/slide194.xml" ContentType="application/vnd.openxmlformats-officedocument.presentationml.slide+xml"/>
  <Override PartName="/ppt/slides/slide210.xml" ContentType="application/vnd.openxmlformats-officedocument.presentationml.slide+xml"/>
  <Override PartName="/ppt/slides/slide99.xml" ContentType="application/vnd.openxmlformats-officedocument.presentationml.slide+xml"/>
  <Override PartName="/ppt/slides/slide136.xml" ContentType="application/vnd.openxmlformats-officedocument.presentationml.slide+xml"/>
  <Override PartName="/ppt/slides/slide183.xml" ContentType="application/vnd.openxmlformats-officedocument.presentationml.slide+xml"/>
  <Override PartName="/ppt/slides/slide77.xml" ContentType="application/vnd.openxmlformats-officedocument.presentationml.slide+xml"/>
  <Override PartName="/ppt/slides/slide88.xml" ContentType="application/vnd.openxmlformats-officedocument.presentationml.slide+xml"/>
  <Override PartName="/ppt/slides/slide125.xml" ContentType="application/vnd.openxmlformats-officedocument.presentationml.slide+xml"/>
  <Override PartName="/ppt/slides/slide172.xml" ContentType="application/vnd.openxmlformats-officedocument.presentationml.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66.xml" ContentType="application/vnd.openxmlformats-officedocument.presentationml.slide+xml"/>
  <Override PartName="/ppt/slides/slide103.xml" ContentType="application/vnd.openxmlformats-officedocument.presentationml.slide+xml"/>
  <Override PartName="/ppt/slides/slide114.xml" ContentType="application/vnd.openxmlformats-officedocument.presentationml.slide+xml"/>
  <Override PartName="/ppt/slides/slide150.xml" ContentType="application/vnd.openxmlformats-officedocument.presentationml.slide+xml"/>
  <Override PartName="/ppt/slides/slide161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55.xml" ContentType="application/vnd.openxmlformats-officedocument.presentationml.slide+xml"/>
  <Override PartName="/ppt/slides/slide237.xml" ContentType="application/vnd.openxmlformats-officedocument.presentationml.slide+xml"/>
  <Override PartName="/ppt/theme/theme2.xml" ContentType="application/vnd.openxmlformats-officedocument.theme+xml"/>
  <Override PartName="/ppt/slides/slide33.xml" ContentType="application/vnd.openxmlformats-officedocument.presentationml.slide+xml"/>
  <Override PartName="/ppt/slides/slide44.xml" ContentType="application/vnd.openxmlformats-officedocument.presentationml.slide+xml"/>
  <Override PartName="/ppt/slides/slide80.xml" ContentType="application/vnd.openxmlformats-officedocument.presentationml.slide+xml"/>
  <Override PartName="/ppt/slides/slide91.xml" ContentType="application/vnd.openxmlformats-officedocument.presentationml.slide+xml"/>
  <Override PartName="/ppt/slides/slide215.xml" ContentType="application/vnd.openxmlformats-officedocument.presentationml.slide+xml"/>
  <Override PartName="/ppt/slides/slide226.xml" ContentType="application/vnd.openxmlformats-officedocument.presentationml.slide+xml"/>
  <Default Extension="emf" ContentType="image/x-emf"/>
  <Override PartName="/ppt/presentation.xml" ContentType="application/vnd.openxmlformats-officedocument.presentationml.presentation.main+xml"/>
  <Override PartName="/ppt/slides/slide22.xml" ContentType="application/vnd.openxmlformats-officedocument.presentationml.slide+xml"/>
  <Override PartName="/ppt/slides/slide199.xml" ContentType="application/vnd.openxmlformats-officedocument.presentationml.slide+xml"/>
  <Override PartName="/ppt/slides/slide204.xml" ContentType="application/vnd.openxmlformats-officedocument.presentationml.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188.xml" ContentType="application/vnd.openxmlformats-officedocument.presentationml.slide+xml"/>
  <Override PartName="/ppt/slides/slide240.xml" ContentType="application/vnd.openxmlformats-officedocument.presentationml.slide+xml"/>
  <Override PartName="/ppt/slides/slide119.xml" ContentType="application/vnd.openxmlformats-officedocument.presentationml.slide+xml"/>
  <Override PartName="/ppt/slides/slide148.xml" ContentType="application/vnd.openxmlformats-officedocument.presentationml.slide+xml"/>
  <Override PartName="/ppt/slides/slide166.xml" ContentType="application/vnd.openxmlformats-officedocument.presentationml.slide+xml"/>
  <Override PartName="/ppt/slides/slide177.xml" ContentType="application/vnd.openxmlformats-officedocument.presentationml.slide+xml"/>
  <Override PartName="/ppt/slides/slide195.xml" ContentType="application/vnd.openxmlformats-officedocument.presentationml.slide+xml"/>
  <Override PartName="/ppt/slides/slide200.xml" ContentType="application/vnd.openxmlformats-officedocument.presentationml.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89.xml" ContentType="application/vnd.openxmlformats-officedocument.presentationml.slide+xml"/>
  <Override PartName="/ppt/slides/slide108.xml" ContentType="application/vnd.openxmlformats-officedocument.presentationml.slide+xml"/>
  <Override PartName="/ppt/slides/slide126.xml" ContentType="application/vnd.openxmlformats-officedocument.presentationml.slide+xml"/>
  <Override PartName="/ppt/slides/slide137.xml" ContentType="application/vnd.openxmlformats-officedocument.presentationml.slide+xml"/>
  <Override PartName="/ppt/slides/slide155.xml" ContentType="application/vnd.openxmlformats-officedocument.presentationml.slide+xml"/>
  <Override PartName="/ppt/slides/slide173.xml" ContentType="application/vnd.openxmlformats-officedocument.presentationml.slide+xml"/>
  <Override PartName="/ppt/slides/slide184.xml" ContentType="application/vnd.openxmlformats-officedocument.presentationml.slide+xml"/>
  <Override PartName="/ppt/slides/slide49.xml" ContentType="application/vnd.openxmlformats-officedocument.presentationml.slide+xml"/>
  <Override PartName="/ppt/slides/slide78.xml" ContentType="application/vnd.openxmlformats-officedocument.presentationml.slide+xml"/>
  <Override PartName="/ppt/slides/slide96.xml" ContentType="application/vnd.openxmlformats-officedocument.presentationml.slide+xml"/>
  <Override PartName="/ppt/slides/slide115.xml" ContentType="application/vnd.openxmlformats-officedocument.presentationml.slide+xml"/>
  <Override PartName="/ppt/slides/slide144.xml" ContentType="application/vnd.openxmlformats-officedocument.presentationml.slide+xml"/>
  <Override PartName="/ppt/slides/slide162.xml" ContentType="application/vnd.openxmlformats-officedocument.presentationml.slide+xml"/>
  <Override PartName="/ppt/slides/slide191.xml" ContentType="application/vnd.openxmlformats-officedocument.presentationml.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s/slide85.xml" ContentType="application/vnd.openxmlformats-officedocument.presentationml.slide+xml"/>
  <Override PartName="/ppt/slides/slide104.xml" ContentType="application/vnd.openxmlformats-officedocument.presentationml.slide+xml"/>
  <Override PartName="/ppt/slides/slide122.xml" ContentType="application/vnd.openxmlformats-officedocument.presentationml.slide+xml"/>
  <Override PartName="/ppt/slides/slide133.xml" ContentType="application/vnd.openxmlformats-officedocument.presentationml.slide+xml"/>
  <Override PartName="/ppt/slides/slide151.xml" ContentType="application/vnd.openxmlformats-officedocument.presentationml.slide+xml"/>
  <Override PartName="/ppt/slides/slide180.xml" ContentType="application/vnd.openxmlformats-officedocument.presentationml.slide+xml"/>
  <Override PartName="/ppt/slides/slide2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s/slide74.xml" ContentType="application/vnd.openxmlformats-officedocument.presentationml.slide+xml"/>
  <Override PartName="/ppt/slides/slide92.xml" ContentType="application/vnd.openxmlformats-officedocument.presentationml.slide+xml"/>
  <Override PartName="/ppt/slides/slide111.xml" ContentType="application/vnd.openxmlformats-officedocument.presentationml.slide+xml"/>
  <Override PartName="/ppt/slides/slide140.xml" ContentType="application/vnd.openxmlformats-officedocument.presentationml.slide+xml"/>
  <Override PartName="/ppt/slides/slide209.xml" ContentType="application/vnd.openxmlformats-officedocument.presentationml.slide+xml"/>
  <Override PartName="/ppt/slides/slide227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s/slide81.xml" ContentType="application/vnd.openxmlformats-officedocument.presentationml.slide+xml"/>
  <Override PartName="/ppt/slides/slide100.xml" ContentType="application/vnd.openxmlformats-officedocument.presentationml.slide+xml"/>
  <Override PartName="/ppt/slides/slide216.xml" ContentType="application/vnd.openxmlformats-officedocument.presentationml.slide+xml"/>
  <Override PartName="/ppt/slides/slide234.xml" ContentType="application/vnd.openxmlformats-officedocument.presentationml.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s/slide70.xml" ContentType="application/vnd.openxmlformats-officedocument.presentationml.slide+xml"/>
  <Override PartName="/ppt/slides/slide189.xml" ContentType="application/vnd.openxmlformats-officedocument.presentationml.slide+xml"/>
  <Override PartName="/ppt/slides/slide205.xml" ContentType="application/vnd.openxmlformats-officedocument.presentationml.slide+xml"/>
  <Override PartName="/ppt/slides/slide223.xml" ContentType="application/vnd.openxmlformats-officedocument.presentationml.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s/slide149.xml" ContentType="application/vnd.openxmlformats-officedocument.presentationml.slide+xml"/>
  <Override PartName="/ppt/slides/slide178.xml" ContentType="application/vnd.openxmlformats-officedocument.presentationml.slide+xml"/>
  <Override PartName="/ppt/slides/slide196.xml" ContentType="application/vnd.openxmlformats-officedocument.presentationml.slide+xml"/>
  <Override PartName="/ppt/slides/slide212.xml" ContentType="application/vnd.openxmlformats-officedocument.presentationml.slide+xml"/>
  <Override PartName="/ppt/slides/slide230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38.xml" ContentType="application/vnd.openxmlformats-officedocument.presentationml.slide+xml"/>
  <Override PartName="/ppt/slides/slide167.xml" ContentType="application/vnd.openxmlformats-officedocument.presentationml.slide+xml"/>
  <Override PartName="/ppt/slides/slide185.xml" ContentType="application/vnd.openxmlformats-officedocument.presentationml.slide+xml"/>
  <Override PartName="/ppt/slides/slide201.xml" ContentType="application/vnd.openxmlformats-officedocument.presentationml.slide+xml"/>
  <Override PartName="/ppt/slides/slide79.xml" ContentType="application/vnd.openxmlformats-officedocument.presentationml.slide+xml"/>
  <Override PartName="/ppt/slides/slide109.xml" ContentType="application/vnd.openxmlformats-officedocument.presentationml.slide+xml"/>
  <Override PartName="/ppt/slides/slide127.xml" ContentType="application/vnd.openxmlformats-officedocument.presentationml.slide+xml"/>
  <Override PartName="/ppt/slides/slide145.xml" ContentType="application/vnd.openxmlformats-officedocument.presentationml.slide+xml"/>
  <Override PartName="/ppt/slides/slide156.xml" ContentType="application/vnd.openxmlformats-officedocument.presentationml.slide+xml"/>
  <Override PartName="/ppt/slides/slide174.xml" ContentType="application/vnd.openxmlformats-officedocument.presentationml.slide+xml"/>
  <Override PartName="/ppt/slides/slide192.xml" ContentType="application/vnd.openxmlformats-officedocument.presentationml.slide+xml"/>
  <Override PartName="/ppt/slides/slide7.xml" ContentType="application/vnd.openxmlformats-officedocument.presentationml.slide+xml"/>
  <Override PartName="/ppt/slides/slide68.xml" ContentType="application/vnd.openxmlformats-officedocument.presentationml.slide+xml"/>
  <Override PartName="/ppt/slides/slide97.xml" ContentType="application/vnd.openxmlformats-officedocument.presentationml.slide+xml"/>
  <Override PartName="/ppt/slides/slide116.xml" ContentType="application/vnd.openxmlformats-officedocument.presentationml.slide+xml"/>
  <Override PartName="/ppt/slides/slide134.xml" ContentType="application/vnd.openxmlformats-officedocument.presentationml.slide+xml"/>
  <Override PartName="/ppt/slides/slide163.xml" ContentType="application/vnd.openxmlformats-officedocument.presentationml.slide+xml"/>
  <Override PartName="/ppt/slides/slide181.xml" ContentType="application/vnd.openxmlformats-officedocument.presentationml.slide+xml"/>
  <Override PartName="/ppt/slideLayouts/slideLayout9.xml" ContentType="application/vnd.openxmlformats-officedocument.presentationml.slideLayout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57.xml" ContentType="application/vnd.openxmlformats-officedocument.presentationml.slide+xml"/>
  <Override PartName="/ppt/slides/slide75.xml" ContentType="application/vnd.openxmlformats-officedocument.presentationml.slide+xml"/>
  <Override PartName="/ppt/slides/slide86.xml" ContentType="application/vnd.openxmlformats-officedocument.presentationml.slide+xml"/>
  <Override PartName="/ppt/slides/slide105.xml" ContentType="application/vnd.openxmlformats-officedocument.presentationml.slide+xml"/>
  <Override PartName="/ppt/slides/slide123.xml" ContentType="application/vnd.openxmlformats-officedocument.presentationml.slide+xml"/>
  <Override PartName="/ppt/slides/slide141.xml" ContentType="application/vnd.openxmlformats-officedocument.presentationml.slide+xml"/>
  <Override PartName="/ppt/slides/slide152.xml" ContentType="application/vnd.openxmlformats-officedocument.presentationml.slide+xml"/>
  <Override PartName="/ppt/slides/slide170.xml" ContentType="application/vnd.openxmlformats-officedocument.presentationml.slide+xml"/>
  <Override PartName="/ppt/slides/slide239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46.xml" ContentType="application/vnd.openxmlformats-officedocument.presentationml.slide+xml"/>
  <Override PartName="/ppt/slides/slide64.xml" ContentType="application/vnd.openxmlformats-officedocument.presentationml.slide+xml"/>
  <Override PartName="/ppt/slides/slide93.xml" ContentType="application/vnd.openxmlformats-officedocument.presentationml.slide+xml"/>
  <Override PartName="/ppt/slides/slide101.xml" ContentType="application/vnd.openxmlformats-officedocument.presentationml.slide+xml"/>
  <Override PartName="/ppt/slides/slide112.xml" ContentType="application/vnd.openxmlformats-officedocument.presentationml.slide+xml"/>
  <Override PartName="/ppt/slides/slide130.xml" ContentType="application/vnd.openxmlformats-officedocument.presentationml.slide+xml"/>
  <Override PartName="/ppt/slides/slide217.xml" ContentType="application/vnd.openxmlformats-officedocument.presentationml.slide+xml"/>
  <Override PartName="/ppt/slides/slide228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slides/slide53.xml" ContentType="application/vnd.openxmlformats-officedocument.presentationml.slide+xml"/>
  <Override PartName="/ppt/slides/slide71.xml" ContentType="application/vnd.openxmlformats-officedocument.presentationml.slide+xml"/>
  <Override PartName="/ppt/slides/slide82.xml" ContentType="application/vnd.openxmlformats-officedocument.presentationml.slide+xml"/>
  <Override PartName="/ppt/slides/slide206.xml" ContentType="application/vnd.openxmlformats-officedocument.presentationml.slide+xml"/>
  <Override PartName="/ppt/slides/slide235.xml" ContentType="application/vnd.openxmlformats-officedocument.presentationml.slide+xml"/>
  <Default Extension="jpeg" ContentType="image/jpeg"/>
  <Override PartName="/ppt/slides/slide13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60.xml" ContentType="application/vnd.openxmlformats-officedocument.presentationml.slide+xml"/>
  <Override PartName="/ppt/slides/slide213.xml" ContentType="application/vnd.openxmlformats-officedocument.presentationml.slide+xml"/>
  <Override PartName="/ppt/slides/slide224.xml" ContentType="application/vnd.openxmlformats-officedocument.presentationml.slide+xml"/>
  <Override PartName="/ppt/slideLayouts/slideLayout1.xml" ContentType="application/vnd.openxmlformats-officedocument.presentationml.slideLayout+xml"/>
  <Override PartName="/ppt/slides/slide20.xml" ContentType="application/vnd.openxmlformats-officedocument.presentationml.slide+xml"/>
  <Override PartName="/ppt/slides/slide168.xml" ContentType="application/vnd.openxmlformats-officedocument.presentationml.slide+xml"/>
  <Override PartName="/ppt/slides/slide179.xml" ContentType="application/vnd.openxmlformats-officedocument.presentationml.slide+xml"/>
  <Override PartName="/ppt/slides/slide197.xml" ContentType="application/vnd.openxmlformats-officedocument.presentationml.slide+xml"/>
  <Override PartName="/ppt/slides/slide202.xml" ContentType="application/vnd.openxmlformats-officedocument.presentationml.slide+xml"/>
  <Override PartName="/ppt/slides/slide231.xml" ContentType="application/vnd.openxmlformats-officedocument.presentationml.slide+xml"/>
  <Override PartName="/ppt/slides/slide139.xml" ContentType="application/vnd.openxmlformats-officedocument.presentationml.slide+xml"/>
  <Override PartName="/ppt/slides/slide157.xml" ContentType="application/vnd.openxmlformats-officedocument.presentationml.slide+xml"/>
  <Override PartName="/ppt/slides/slide186.xml" ContentType="application/vnd.openxmlformats-officedocument.presentationml.slide+xml"/>
  <Override PartName="/ppt/slides/slide220.xml" ContentType="application/vnd.openxmlformats-officedocument.presentationml.slide+xml"/>
  <Override PartName="/ppt/slides/slide98.xml" ContentType="application/vnd.openxmlformats-officedocument.presentationml.slide+xml"/>
  <Override PartName="/ppt/slides/slide117.xml" ContentType="application/vnd.openxmlformats-officedocument.presentationml.slide+xml"/>
  <Override PartName="/ppt/slides/slide128.xml" ContentType="application/vnd.openxmlformats-officedocument.presentationml.slide+xml"/>
  <Override PartName="/ppt/slides/slide146.xml" ContentType="application/vnd.openxmlformats-officedocument.presentationml.slide+xml"/>
  <Override PartName="/ppt/slides/slide164.xml" ContentType="application/vnd.openxmlformats-officedocument.presentationml.slide+xml"/>
  <Override PartName="/ppt/slides/slide175.xml" ContentType="application/vnd.openxmlformats-officedocument.presentationml.slide+xml"/>
  <Override PartName="/ppt/slides/slide193.xml" ContentType="application/vnd.openxmlformats-officedocument.presentationml.slide+xml"/>
  <Override PartName="/ppt/slides/slide8.xml" ContentType="application/vnd.openxmlformats-officedocument.presentationml.slide+xml"/>
  <Override PartName="/ppt/slides/slide69.xml" ContentType="application/vnd.openxmlformats-officedocument.presentationml.slide+xml"/>
  <Override PartName="/ppt/slides/slide87.xml" ContentType="application/vnd.openxmlformats-officedocument.presentationml.slide+xml"/>
  <Override PartName="/ppt/slides/slide106.xml" ContentType="application/vnd.openxmlformats-officedocument.presentationml.slide+xml"/>
  <Override PartName="/ppt/slides/slide124.xml" ContentType="application/vnd.openxmlformats-officedocument.presentationml.slide+xml"/>
  <Override PartName="/ppt/slides/slide135.xml" ContentType="application/vnd.openxmlformats-officedocument.presentationml.slide+xml"/>
  <Override PartName="/ppt/slides/slide153.xml" ContentType="application/vnd.openxmlformats-officedocument.presentationml.slide+xml"/>
  <Override PartName="/ppt/slides/slide171.xml" ContentType="application/vnd.openxmlformats-officedocument.presentationml.slide+xml"/>
  <Override PartName="/ppt/slides/slide182.xml" ContentType="application/vnd.openxmlformats-officedocument.presentationml.slide+xml"/>
  <Override PartName="/ppt/slides/slide29.xml" ContentType="application/vnd.openxmlformats-officedocument.presentationml.slide+xml"/>
  <Override PartName="/ppt/slides/slide76.xml" ContentType="application/vnd.openxmlformats-officedocument.presentationml.slide+xml"/>
  <Override PartName="/ppt/slides/slide113.xml" ContentType="application/vnd.openxmlformats-officedocument.presentationml.slide+xml"/>
  <Override PartName="/ppt/slides/slide160.xml" ContentType="application/vnd.openxmlformats-officedocument.presentationml.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s/slide102.xml" ContentType="application/vnd.openxmlformats-officedocument.presentationml.slide+xml"/>
  <Override PartName="/ppt/slides/slide236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43.xml" ContentType="application/vnd.openxmlformats-officedocument.presentationml.slide+xml"/>
  <Override PartName="/ppt/slides/slide90.xml" ContentType="application/vnd.openxmlformats-officedocument.presentationml.slide+xml"/>
  <Override PartName="/ppt/slides/slide225.xml" ContentType="application/vnd.openxmlformats-officedocument.presentationml.slide+xml"/>
  <Override PartName="/ppt/theme/theme1.xml" ContentType="application/vnd.openxmlformats-officedocument.theme+xml"/>
  <Override PartName="/ppt/slides/slide32.xml" ContentType="application/vnd.openxmlformats-officedocument.presentationml.slide+xml"/>
  <Override PartName="/ppt/slides/slide214.xml" ContentType="application/vnd.openxmlformats-officedocument.presentationml.slide+xml"/>
  <Default Extension="docx" ContentType="application/vnd.openxmlformats-officedocument.wordprocessingml.document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slides/slide187.xml" ContentType="application/vnd.openxmlformats-officedocument.presentationml.slide+xml"/>
  <Override PartName="/ppt/slides/slide198.xml" ContentType="application/vnd.openxmlformats-officedocument.presentationml.slide+xml"/>
  <Override PartName="/ppt/slides/slide203.xml" ContentType="application/vnd.openxmlformats-officedocument.presentationml.slide+xml"/>
  <Override PartName="/ppt/slides/slide129.xml" ContentType="application/vnd.openxmlformats-officedocument.presentationml.slide+xml"/>
  <Override PartName="/ppt/slides/slide176.xml" ContentType="application/vnd.openxmlformats-officedocument.presentationml.slide+xml"/>
  <Override PartName="/ppt/slides/slide118.xml" ContentType="application/vnd.openxmlformats-officedocument.presentationml.slide+xml"/>
  <Override PartName="/ppt/slides/slide165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107.xml" ContentType="application/vnd.openxmlformats-officedocument.presentationml.slide+xml"/>
  <Override PartName="/ppt/slides/slide143.xml" ContentType="application/vnd.openxmlformats-officedocument.presentationml.slide+xml"/>
  <Override PartName="/ppt/slides/slide154.xml" ContentType="application/vnd.openxmlformats-officedocument.presentationml.slide+xml"/>
  <Override PartName="/ppt/slides/slide190.xml" ContentType="application/vnd.openxmlformats-officedocument.presentationml.slide+xml"/>
  <Override PartName="/ppt/viewProps.xml" ContentType="application/vnd.openxmlformats-officedocument.presentationml.viewProps+xml"/>
  <Override PartName="/ppt/slides/slide48.xml" ContentType="application/vnd.openxmlformats-officedocument.presentationml.slide+xml"/>
  <Override PartName="/ppt/slides/slide95.xml" ContentType="application/vnd.openxmlformats-officedocument.presentationml.slide+xml"/>
  <Override PartName="/ppt/slides/slide132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73.xml" ContentType="application/vnd.openxmlformats-officedocument.presentationml.slide+xml"/>
  <Override PartName="/ppt/slides/slide84.xml" ContentType="application/vnd.openxmlformats-officedocument.presentationml.slide+xml"/>
  <Override PartName="/ppt/slides/slide121.xml" ContentType="application/vnd.openxmlformats-officedocument.presentationml.slide+xml"/>
  <Override PartName="/ppt/slides/slide208.xml" ContentType="application/vnd.openxmlformats-officedocument.presentationml.slide+xml"/>
  <Override PartName="/ppt/slides/slide219.xml" ContentType="application/vnd.openxmlformats-officedocument.presentationml.slide+xml"/>
  <Override PartName="/ppt/presProps.xml" ContentType="application/vnd.openxmlformats-officedocument.presentationml.presProp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62.xml" ContentType="application/vnd.openxmlformats-officedocument.presentationml.slide+xml"/>
  <Override PartName="/ppt/slides/slide110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51.xml" ContentType="application/vnd.openxmlformats-officedocument.presentationml.slide+xml"/>
  <Override PartName="/ppt/slides/slide233.xml" ContentType="application/vnd.openxmlformats-officedocument.presentationml.slide+xml"/>
  <Override PartName="/ppt/slides/slide40.xml" ContentType="application/vnd.openxmlformats-officedocument.presentationml.slide+xml"/>
  <Override PartName="/ppt/slides/slide159.xml" ContentType="application/vnd.openxmlformats-officedocument.presentationml.slide+xml"/>
  <Override PartName="/ppt/slides/slide211.xml" ContentType="application/vnd.openxmlformats-officedocument.presentationml.slide+xml"/>
  <Override PartName="/ppt/slides/slide222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2"/>
  </p:notesMasterIdLst>
  <p:sldIdLst>
    <p:sldId id="524" r:id="rId2"/>
    <p:sldId id="525" r:id="rId3"/>
    <p:sldId id="523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304" r:id="rId21"/>
    <p:sldId id="305" r:id="rId22"/>
    <p:sldId id="306" r:id="rId23"/>
    <p:sldId id="307" r:id="rId24"/>
    <p:sldId id="308" r:id="rId25"/>
    <p:sldId id="309" r:id="rId26"/>
    <p:sldId id="312" r:id="rId27"/>
    <p:sldId id="310" r:id="rId28"/>
    <p:sldId id="313" r:id="rId29"/>
    <p:sldId id="277" r:id="rId30"/>
    <p:sldId id="278" r:id="rId31"/>
    <p:sldId id="279" r:id="rId32"/>
    <p:sldId id="280" r:id="rId33"/>
    <p:sldId id="281" r:id="rId34"/>
    <p:sldId id="282" r:id="rId35"/>
    <p:sldId id="283" r:id="rId36"/>
    <p:sldId id="284" r:id="rId37"/>
    <p:sldId id="285" r:id="rId38"/>
    <p:sldId id="286" r:id="rId39"/>
    <p:sldId id="287" r:id="rId40"/>
    <p:sldId id="288" r:id="rId41"/>
    <p:sldId id="289" r:id="rId42"/>
    <p:sldId id="290" r:id="rId43"/>
    <p:sldId id="291" r:id="rId44"/>
    <p:sldId id="292" r:id="rId45"/>
    <p:sldId id="293" r:id="rId46"/>
    <p:sldId id="294" r:id="rId47"/>
    <p:sldId id="295" r:id="rId48"/>
    <p:sldId id="296" r:id="rId49"/>
    <p:sldId id="297" r:id="rId50"/>
    <p:sldId id="298" r:id="rId51"/>
    <p:sldId id="299" r:id="rId52"/>
    <p:sldId id="300" r:id="rId53"/>
    <p:sldId id="301" r:id="rId54"/>
    <p:sldId id="302" r:id="rId55"/>
    <p:sldId id="303" r:id="rId56"/>
    <p:sldId id="314" r:id="rId57"/>
    <p:sldId id="316" r:id="rId58"/>
    <p:sldId id="392" r:id="rId59"/>
    <p:sldId id="317" r:id="rId60"/>
    <p:sldId id="318" r:id="rId61"/>
    <p:sldId id="319" r:id="rId62"/>
    <p:sldId id="320" r:id="rId63"/>
    <p:sldId id="321" r:id="rId64"/>
    <p:sldId id="322" r:id="rId65"/>
    <p:sldId id="323" r:id="rId66"/>
    <p:sldId id="324" r:id="rId67"/>
    <p:sldId id="325" r:id="rId68"/>
    <p:sldId id="326" r:id="rId69"/>
    <p:sldId id="327" r:id="rId70"/>
    <p:sldId id="328" r:id="rId71"/>
    <p:sldId id="329" r:id="rId72"/>
    <p:sldId id="330" r:id="rId73"/>
    <p:sldId id="331" r:id="rId74"/>
    <p:sldId id="332" r:id="rId75"/>
    <p:sldId id="333" r:id="rId76"/>
    <p:sldId id="334" r:id="rId77"/>
    <p:sldId id="335" r:id="rId78"/>
    <p:sldId id="336" r:id="rId79"/>
    <p:sldId id="337" r:id="rId80"/>
    <p:sldId id="338" r:id="rId81"/>
    <p:sldId id="339" r:id="rId82"/>
    <p:sldId id="340" r:id="rId83"/>
    <p:sldId id="341" r:id="rId84"/>
    <p:sldId id="342" r:id="rId85"/>
    <p:sldId id="343" r:id="rId86"/>
    <p:sldId id="344" r:id="rId87"/>
    <p:sldId id="345" r:id="rId88"/>
    <p:sldId id="346" r:id="rId89"/>
    <p:sldId id="347" r:id="rId90"/>
    <p:sldId id="348" r:id="rId91"/>
    <p:sldId id="349" r:id="rId92"/>
    <p:sldId id="350" r:id="rId93"/>
    <p:sldId id="351" r:id="rId94"/>
    <p:sldId id="352" r:id="rId95"/>
    <p:sldId id="353" r:id="rId96"/>
    <p:sldId id="354" r:id="rId97"/>
    <p:sldId id="355" r:id="rId98"/>
    <p:sldId id="356" r:id="rId99"/>
    <p:sldId id="357" r:id="rId100"/>
    <p:sldId id="358" r:id="rId101"/>
    <p:sldId id="359" r:id="rId102"/>
    <p:sldId id="360" r:id="rId103"/>
    <p:sldId id="361" r:id="rId104"/>
    <p:sldId id="362" r:id="rId105"/>
    <p:sldId id="363" r:id="rId106"/>
    <p:sldId id="364" r:id="rId107"/>
    <p:sldId id="365" r:id="rId108"/>
    <p:sldId id="393" r:id="rId109"/>
    <p:sldId id="394" r:id="rId110"/>
    <p:sldId id="395" r:id="rId111"/>
    <p:sldId id="396" r:id="rId112"/>
    <p:sldId id="397" r:id="rId113"/>
    <p:sldId id="398" r:id="rId114"/>
    <p:sldId id="399" r:id="rId115"/>
    <p:sldId id="400" r:id="rId116"/>
    <p:sldId id="401" r:id="rId117"/>
    <p:sldId id="402" r:id="rId118"/>
    <p:sldId id="403" r:id="rId119"/>
    <p:sldId id="404" r:id="rId120"/>
    <p:sldId id="405" r:id="rId121"/>
    <p:sldId id="406" r:id="rId122"/>
    <p:sldId id="407" r:id="rId123"/>
    <p:sldId id="408" r:id="rId124"/>
    <p:sldId id="409" r:id="rId125"/>
    <p:sldId id="410" r:id="rId126"/>
    <p:sldId id="411" r:id="rId127"/>
    <p:sldId id="412" r:id="rId128"/>
    <p:sldId id="413" r:id="rId129"/>
    <p:sldId id="414" r:id="rId130"/>
    <p:sldId id="415" r:id="rId131"/>
    <p:sldId id="416" r:id="rId132"/>
    <p:sldId id="417" r:id="rId133"/>
    <p:sldId id="418" r:id="rId134"/>
    <p:sldId id="471" r:id="rId135"/>
    <p:sldId id="472" r:id="rId136"/>
    <p:sldId id="473" r:id="rId137"/>
    <p:sldId id="474" r:id="rId138"/>
    <p:sldId id="475" r:id="rId139"/>
    <p:sldId id="476" r:id="rId140"/>
    <p:sldId id="477" r:id="rId141"/>
    <p:sldId id="478" r:id="rId142"/>
    <p:sldId id="479" r:id="rId143"/>
    <p:sldId id="480" r:id="rId144"/>
    <p:sldId id="481" r:id="rId145"/>
    <p:sldId id="482" r:id="rId146"/>
    <p:sldId id="483" r:id="rId147"/>
    <p:sldId id="484" r:id="rId148"/>
    <p:sldId id="485" r:id="rId149"/>
    <p:sldId id="486" r:id="rId150"/>
    <p:sldId id="487" r:id="rId151"/>
    <p:sldId id="488" r:id="rId152"/>
    <p:sldId id="489" r:id="rId153"/>
    <p:sldId id="490" r:id="rId154"/>
    <p:sldId id="491" r:id="rId155"/>
    <p:sldId id="492" r:id="rId156"/>
    <p:sldId id="493" r:id="rId157"/>
    <p:sldId id="494" r:id="rId158"/>
    <p:sldId id="495" r:id="rId159"/>
    <p:sldId id="496" r:id="rId160"/>
    <p:sldId id="419" r:id="rId161"/>
    <p:sldId id="420" r:id="rId162"/>
    <p:sldId id="421" r:id="rId163"/>
    <p:sldId id="422" r:id="rId164"/>
    <p:sldId id="423" r:id="rId165"/>
    <p:sldId id="424" r:id="rId166"/>
    <p:sldId id="425" r:id="rId167"/>
    <p:sldId id="426" r:id="rId168"/>
    <p:sldId id="427" r:id="rId169"/>
    <p:sldId id="428" r:id="rId170"/>
    <p:sldId id="429" r:id="rId171"/>
    <p:sldId id="430" r:id="rId172"/>
    <p:sldId id="431" r:id="rId173"/>
    <p:sldId id="432" r:id="rId174"/>
    <p:sldId id="433" r:id="rId175"/>
    <p:sldId id="434" r:id="rId176"/>
    <p:sldId id="435" r:id="rId177"/>
    <p:sldId id="436" r:id="rId178"/>
    <p:sldId id="437" r:id="rId179"/>
    <p:sldId id="438" r:id="rId180"/>
    <p:sldId id="439" r:id="rId181"/>
    <p:sldId id="440" r:id="rId182"/>
    <p:sldId id="441" r:id="rId183"/>
    <p:sldId id="442" r:id="rId184"/>
    <p:sldId id="443" r:id="rId185"/>
    <p:sldId id="444" r:id="rId186"/>
    <p:sldId id="445" r:id="rId187"/>
    <p:sldId id="446" r:id="rId188"/>
    <p:sldId id="447" r:id="rId189"/>
    <p:sldId id="448" r:id="rId190"/>
    <p:sldId id="449" r:id="rId191"/>
    <p:sldId id="450" r:id="rId192"/>
    <p:sldId id="451" r:id="rId193"/>
    <p:sldId id="452" r:id="rId194"/>
    <p:sldId id="453" r:id="rId195"/>
    <p:sldId id="454" r:id="rId196"/>
    <p:sldId id="455" r:id="rId197"/>
    <p:sldId id="456" r:id="rId198"/>
    <p:sldId id="457" r:id="rId199"/>
    <p:sldId id="458" r:id="rId200"/>
    <p:sldId id="459" r:id="rId201"/>
    <p:sldId id="460" r:id="rId202"/>
    <p:sldId id="461" r:id="rId203"/>
    <p:sldId id="462" r:id="rId204"/>
    <p:sldId id="463" r:id="rId205"/>
    <p:sldId id="464" r:id="rId206"/>
    <p:sldId id="465" r:id="rId207"/>
    <p:sldId id="466" r:id="rId208"/>
    <p:sldId id="467" r:id="rId209"/>
    <p:sldId id="468" r:id="rId210"/>
    <p:sldId id="469" r:id="rId211"/>
    <p:sldId id="470" r:id="rId212"/>
    <p:sldId id="497" r:id="rId213"/>
    <p:sldId id="498" r:id="rId214"/>
    <p:sldId id="499" r:id="rId215"/>
    <p:sldId id="500" r:id="rId216"/>
    <p:sldId id="501" r:id="rId217"/>
    <p:sldId id="502" r:id="rId218"/>
    <p:sldId id="503" r:id="rId219"/>
    <p:sldId id="504" r:id="rId220"/>
    <p:sldId id="505" r:id="rId221"/>
    <p:sldId id="506" r:id="rId222"/>
    <p:sldId id="507" r:id="rId223"/>
    <p:sldId id="508" r:id="rId224"/>
    <p:sldId id="509" r:id="rId225"/>
    <p:sldId id="510" r:id="rId226"/>
    <p:sldId id="511" r:id="rId227"/>
    <p:sldId id="512" r:id="rId228"/>
    <p:sldId id="513" r:id="rId229"/>
    <p:sldId id="514" r:id="rId230"/>
    <p:sldId id="515" r:id="rId231"/>
    <p:sldId id="516" r:id="rId232"/>
    <p:sldId id="517" r:id="rId233"/>
    <p:sldId id="518" r:id="rId234"/>
    <p:sldId id="519" r:id="rId235"/>
    <p:sldId id="520" r:id="rId236"/>
    <p:sldId id="521" r:id="rId237"/>
    <p:sldId id="522" r:id="rId238"/>
    <p:sldId id="528" r:id="rId239"/>
    <p:sldId id="527" r:id="rId240"/>
    <p:sldId id="526" r:id="rId24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972" autoAdjust="0"/>
    <p:restoredTop sz="94709" autoAdjust="0"/>
  </p:normalViewPr>
  <p:slideViewPr>
    <p:cSldViewPr snapToGrid="0">
      <p:cViewPr varScale="1">
        <p:scale>
          <a:sx n="100" d="100"/>
          <a:sy n="100" d="100"/>
        </p:scale>
        <p:origin x="-360" y="-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9374"/>
    </p:cViewPr>
  </p:outlineViewPr>
  <p:notesTextViewPr>
    <p:cViewPr>
      <p:scale>
        <a:sx n="100" d="100"/>
        <a:sy n="100" d="100"/>
      </p:scale>
      <p:origin x="0" y="0"/>
    </p:cViewPr>
  </p:notesTextViewPr>
  <p:gridSpacing cx="1843430400" cy="18434304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59" Type="http://schemas.openxmlformats.org/officeDocument/2006/relationships/slide" Target="slides/slide158.xml"/><Relationship Id="rId170" Type="http://schemas.openxmlformats.org/officeDocument/2006/relationships/slide" Target="slides/slide169.xml"/><Relationship Id="rId191" Type="http://schemas.openxmlformats.org/officeDocument/2006/relationships/slide" Target="slides/slide190.xml"/><Relationship Id="rId205" Type="http://schemas.openxmlformats.org/officeDocument/2006/relationships/slide" Target="slides/slide204.xml"/><Relationship Id="rId226" Type="http://schemas.openxmlformats.org/officeDocument/2006/relationships/slide" Target="slides/slide22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181" Type="http://schemas.openxmlformats.org/officeDocument/2006/relationships/slide" Target="slides/slide180.xml"/><Relationship Id="rId216" Type="http://schemas.openxmlformats.org/officeDocument/2006/relationships/slide" Target="slides/slide215.xml"/><Relationship Id="rId237" Type="http://schemas.openxmlformats.org/officeDocument/2006/relationships/slide" Target="slides/slide236.xml"/><Relationship Id="rId22" Type="http://schemas.openxmlformats.org/officeDocument/2006/relationships/slide" Target="slides/slide21.xml"/><Relationship Id="rId43" Type="http://schemas.openxmlformats.org/officeDocument/2006/relationships/slide" Target="slides/slide42.xml"/><Relationship Id="rId64" Type="http://schemas.openxmlformats.org/officeDocument/2006/relationships/slide" Target="slides/slide63.xml"/><Relationship Id="rId118" Type="http://schemas.openxmlformats.org/officeDocument/2006/relationships/slide" Target="slides/slide117.xml"/><Relationship Id="rId139" Type="http://schemas.openxmlformats.org/officeDocument/2006/relationships/slide" Target="slides/slide138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71" Type="http://schemas.openxmlformats.org/officeDocument/2006/relationships/slide" Target="slides/slide170.xml"/><Relationship Id="rId192" Type="http://schemas.openxmlformats.org/officeDocument/2006/relationships/slide" Target="slides/slide191.xml"/><Relationship Id="rId206" Type="http://schemas.openxmlformats.org/officeDocument/2006/relationships/slide" Target="slides/slide205.xml"/><Relationship Id="rId227" Type="http://schemas.openxmlformats.org/officeDocument/2006/relationships/slide" Target="slides/slide226.xml"/><Relationship Id="rId201" Type="http://schemas.openxmlformats.org/officeDocument/2006/relationships/slide" Target="slides/slide200.xml"/><Relationship Id="rId222" Type="http://schemas.openxmlformats.org/officeDocument/2006/relationships/slide" Target="slides/slide221.xml"/><Relationship Id="rId243" Type="http://schemas.openxmlformats.org/officeDocument/2006/relationships/presProps" Target="presProps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45" Type="http://schemas.openxmlformats.org/officeDocument/2006/relationships/slide" Target="slides/slide144.xml"/><Relationship Id="rId161" Type="http://schemas.openxmlformats.org/officeDocument/2006/relationships/slide" Target="slides/slide160.xml"/><Relationship Id="rId166" Type="http://schemas.openxmlformats.org/officeDocument/2006/relationships/slide" Target="slides/slide165.xml"/><Relationship Id="rId182" Type="http://schemas.openxmlformats.org/officeDocument/2006/relationships/slide" Target="slides/slide181.xml"/><Relationship Id="rId187" Type="http://schemas.openxmlformats.org/officeDocument/2006/relationships/slide" Target="slides/slide186.xml"/><Relationship Id="rId217" Type="http://schemas.openxmlformats.org/officeDocument/2006/relationships/slide" Target="slides/slide2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12" Type="http://schemas.openxmlformats.org/officeDocument/2006/relationships/slide" Target="slides/slide211.xml"/><Relationship Id="rId233" Type="http://schemas.openxmlformats.org/officeDocument/2006/relationships/slide" Target="slides/slide232.xml"/><Relationship Id="rId238" Type="http://schemas.openxmlformats.org/officeDocument/2006/relationships/slide" Target="slides/slide237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51" Type="http://schemas.openxmlformats.org/officeDocument/2006/relationships/slide" Target="slides/slide150.xml"/><Relationship Id="rId156" Type="http://schemas.openxmlformats.org/officeDocument/2006/relationships/slide" Target="slides/slide155.xml"/><Relationship Id="rId177" Type="http://schemas.openxmlformats.org/officeDocument/2006/relationships/slide" Target="slides/slide176.xml"/><Relationship Id="rId198" Type="http://schemas.openxmlformats.org/officeDocument/2006/relationships/slide" Target="slides/slide197.xml"/><Relationship Id="rId172" Type="http://schemas.openxmlformats.org/officeDocument/2006/relationships/slide" Target="slides/slide171.xml"/><Relationship Id="rId193" Type="http://schemas.openxmlformats.org/officeDocument/2006/relationships/slide" Target="slides/slide192.xml"/><Relationship Id="rId202" Type="http://schemas.openxmlformats.org/officeDocument/2006/relationships/slide" Target="slides/slide201.xml"/><Relationship Id="rId207" Type="http://schemas.openxmlformats.org/officeDocument/2006/relationships/slide" Target="slides/slide206.xml"/><Relationship Id="rId223" Type="http://schemas.openxmlformats.org/officeDocument/2006/relationships/slide" Target="slides/slide222.xml"/><Relationship Id="rId228" Type="http://schemas.openxmlformats.org/officeDocument/2006/relationships/slide" Target="slides/slide227.xml"/><Relationship Id="rId244" Type="http://schemas.openxmlformats.org/officeDocument/2006/relationships/viewProps" Target="viewProps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188" Type="http://schemas.openxmlformats.org/officeDocument/2006/relationships/slide" Target="slides/slide187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162" Type="http://schemas.openxmlformats.org/officeDocument/2006/relationships/slide" Target="slides/slide161.xml"/><Relationship Id="rId183" Type="http://schemas.openxmlformats.org/officeDocument/2006/relationships/slide" Target="slides/slide182.xml"/><Relationship Id="rId213" Type="http://schemas.openxmlformats.org/officeDocument/2006/relationships/slide" Target="slides/slide212.xml"/><Relationship Id="rId218" Type="http://schemas.openxmlformats.org/officeDocument/2006/relationships/slide" Target="slides/slide217.xml"/><Relationship Id="rId234" Type="http://schemas.openxmlformats.org/officeDocument/2006/relationships/slide" Target="slides/slide233.xml"/><Relationship Id="rId239" Type="http://schemas.openxmlformats.org/officeDocument/2006/relationships/slide" Target="slides/slide238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178" Type="http://schemas.openxmlformats.org/officeDocument/2006/relationships/slide" Target="slides/slide177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slide" Target="slides/slide151.xml"/><Relationship Id="rId173" Type="http://schemas.openxmlformats.org/officeDocument/2006/relationships/slide" Target="slides/slide172.xml"/><Relationship Id="rId194" Type="http://schemas.openxmlformats.org/officeDocument/2006/relationships/slide" Target="slides/slide193.xml"/><Relationship Id="rId199" Type="http://schemas.openxmlformats.org/officeDocument/2006/relationships/slide" Target="slides/slide198.xml"/><Relationship Id="rId203" Type="http://schemas.openxmlformats.org/officeDocument/2006/relationships/slide" Target="slides/slide202.xml"/><Relationship Id="rId208" Type="http://schemas.openxmlformats.org/officeDocument/2006/relationships/slide" Target="slides/slide207.xml"/><Relationship Id="rId229" Type="http://schemas.openxmlformats.org/officeDocument/2006/relationships/slide" Target="slides/slide228.xml"/><Relationship Id="rId19" Type="http://schemas.openxmlformats.org/officeDocument/2006/relationships/slide" Target="slides/slide18.xml"/><Relationship Id="rId224" Type="http://schemas.openxmlformats.org/officeDocument/2006/relationships/slide" Target="slides/slide223.xml"/><Relationship Id="rId240" Type="http://schemas.openxmlformats.org/officeDocument/2006/relationships/slide" Target="slides/slide239.xml"/><Relationship Id="rId245" Type="http://schemas.openxmlformats.org/officeDocument/2006/relationships/theme" Target="theme/theme1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184" Type="http://schemas.openxmlformats.org/officeDocument/2006/relationships/slide" Target="slides/slide183.xml"/><Relationship Id="rId189" Type="http://schemas.openxmlformats.org/officeDocument/2006/relationships/slide" Target="slides/slide188.xml"/><Relationship Id="rId219" Type="http://schemas.openxmlformats.org/officeDocument/2006/relationships/slide" Target="slides/slide218.xml"/><Relationship Id="rId3" Type="http://schemas.openxmlformats.org/officeDocument/2006/relationships/slide" Target="slides/slide2.xml"/><Relationship Id="rId214" Type="http://schemas.openxmlformats.org/officeDocument/2006/relationships/slide" Target="slides/slide213.xml"/><Relationship Id="rId230" Type="http://schemas.openxmlformats.org/officeDocument/2006/relationships/slide" Target="slides/slide229.xml"/><Relationship Id="rId235" Type="http://schemas.openxmlformats.org/officeDocument/2006/relationships/slide" Target="slides/slide234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slide" Target="slides/slide173.xml"/><Relationship Id="rId179" Type="http://schemas.openxmlformats.org/officeDocument/2006/relationships/slide" Target="slides/slide178.xml"/><Relationship Id="rId195" Type="http://schemas.openxmlformats.org/officeDocument/2006/relationships/slide" Target="slides/slide194.xml"/><Relationship Id="rId209" Type="http://schemas.openxmlformats.org/officeDocument/2006/relationships/slide" Target="slides/slide208.xml"/><Relationship Id="rId190" Type="http://schemas.openxmlformats.org/officeDocument/2006/relationships/slide" Target="slides/slide189.xml"/><Relationship Id="rId204" Type="http://schemas.openxmlformats.org/officeDocument/2006/relationships/slide" Target="slides/slide203.xml"/><Relationship Id="rId220" Type="http://schemas.openxmlformats.org/officeDocument/2006/relationships/slide" Target="slides/slide219.xml"/><Relationship Id="rId225" Type="http://schemas.openxmlformats.org/officeDocument/2006/relationships/slide" Target="slides/slide224.xml"/><Relationship Id="rId241" Type="http://schemas.openxmlformats.org/officeDocument/2006/relationships/slide" Target="slides/slide240.xml"/><Relationship Id="rId246" Type="http://schemas.openxmlformats.org/officeDocument/2006/relationships/tableStyles" Target="tableStyles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164" Type="http://schemas.openxmlformats.org/officeDocument/2006/relationships/slide" Target="slides/slide163.xml"/><Relationship Id="rId169" Type="http://schemas.openxmlformats.org/officeDocument/2006/relationships/slide" Target="slides/slide168.xml"/><Relationship Id="rId185" Type="http://schemas.openxmlformats.org/officeDocument/2006/relationships/slide" Target="slides/slide18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80" Type="http://schemas.openxmlformats.org/officeDocument/2006/relationships/slide" Target="slides/slide179.xml"/><Relationship Id="rId210" Type="http://schemas.openxmlformats.org/officeDocument/2006/relationships/slide" Target="slides/slide209.xml"/><Relationship Id="rId215" Type="http://schemas.openxmlformats.org/officeDocument/2006/relationships/slide" Target="slides/slide214.xml"/><Relationship Id="rId236" Type="http://schemas.openxmlformats.org/officeDocument/2006/relationships/slide" Target="slides/slide235.xml"/><Relationship Id="rId26" Type="http://schemas.openxmlformats.org/officeDocument/2006/relationships/slide" Target="slides/slide25.xml"/><Relationship Id="rId231" Type="http://schemas.openxmlformats.org/officeDocument/2006/relationships/slide" Target="slides/slide230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slide" Target="slides/slide153.xml"/><Relationship Id="rId175" Type="http://schemas.openxmlformats.org/officeDocument/2006/relationships/slide" Target="slides/slide174.xml"/><Relationship Id="rId196" Type="http://schemas.openxmlformats.org/officeDocument/2006/relationships/slide" Target="slides/slide195.xml"/><Relationship Id="rId200" Type="http://schemas.openxmlformats.org/officeDocument/2006/relationships/slide" Target="slides/slide199.xml"/><Relationship Id="rId16" Type="http://schemas.openxmlformats.org/officeDocument/2006/relationships/slide" Target="slides/slide15.xml"/><Relationship Id="rId221" Type="http://schemas.openxmlformats.org/officeDocument/2006/relationships/slide" Target="slides/slide220.xml"/><Relationship Id="rId242" Type="http://schemas.openxmlformats.org/officeDocument/2006/relationships/notesMaster" Target="notesMasters/notesMaster1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Relationship Id="rId90" Type="http://schemas.openxmlformats.org/officeDocument/2006/relationships/slide" Target="slides/slide89.xml"/><Relationship Id="rId165" Type="http://schemas.openxmlformats.org/officeDocument/2006/relationships/slide" Target="slides/slide164.xml"/><Relationship Id="rId186" Type="http://schemas.openxmlformats.org/officeDocument/2006/relationships/slide" Target="slides/slide185.xml"/><Relationship Id="rId211" Type="http://schemas.openxmlformats.org/officeDocument/2006/relationships/slide" Target="slides/slide210.xml"/><Relationship Id="rId232" Type="http://schemas.openxmlformats.org/officeDocument/2006/relationships/slide" Target="slides/slide231.xml"/><Relationship Id="rId27" Type="http://schemas.openxmlformats.org/officeDocument/2006/relationships/slide" Target="slides/slide26.xml"/><Relationship Id="rId48" Type="http://schemas.openxmlformats.org/officeDocument/2006/relationships/slide" Target="slides/slide47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34" Type="http://schemas.openxmlformats.org/officeDocument/2006/relationships/slide" Target="slides/slide133.xml"/><Relationship Id="rId80" Type="http://schemas.openxmlformats.org/officeDocument/2006/relationships/slide" Target="slides/slide79.xml"/><Relationship Id="rId155" Type="http://schemas.openxmlformats.org/officeDocument/2006/relationships/slide" Target="slides/slide154.xml"/><Relationship Id="rId176" Type="http://schemas.openxmlformats.org/officeDocument/2006/relationships/slide" Target="slides/slide175.xml"/><Relationship Id="rId197" Type="http://schemas.openxmlformats.org/officeDocument/2006/relationships/slide" Target="slides/slide196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FD9ED9-42EB-4E96-A6E6-0FDF7B6AD93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5F153D-CFA7-440A-A7BF-DB537767F6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80062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u="sng" dirty="0" smtClean="0"/>
              <a:t>Návod k použití:</a:t>
            </a:r>
            <a:r>
              <a:rPr lang="cs-CZ" b="0" u="none" baseline="0" dirty="0" smtClean="0"/>
              <a:t> </a:t>
            </a:r>
            <a:r>
              <a:rPr lang="cs-CZ" dirty="0" smtClean="0"/>
              <a:t>Zde stačí 2x kliknout na rámeček a obsah zkopírovat do Wordu – tím vytvoříte</a:t>
            </a:r>
            <a:r>
              <a:rPr lang="cs-CZ" baseline="0" dirty="0" smtClean="0"/>
              <a:t> PL pro žáky.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F153D-CFA7-440A-A7BF-DB537767F61B}" type="slidenum">
              <a:rPr lang="cs-CZ" smtClean="0"/>
              <a:pPr/>
              <a:t>239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EAC9B-4947-4E8A-A91D-EDF927A226A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EA581-1595-4789-A7FE-93421C344A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EAC9B-4947-4E8A-A91D-EDF927A226A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EA581-1595-4789-A7FE-93421C344A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EAC9B-4947-4E8A-A91D-EDF927A226A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EA581-1595-4789-A7FE-93421C344A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EAC9B-4947-4E8A-A91D-EDF927A226A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EA581-1595-4789-A7FE-93421C344A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EAC9B-4947-4E8A-A91D-EDF927A226A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EA581-1595-4789-A7FE-93421C344A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EAC9B-4947-4E8A-A91D-EDF927A226A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EA581-1595-4789-A7FE-93421C344A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EAC9B-4947-4E8A-A91D-EDF927A226A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EA581-1595-4789-A7FE-93421C344A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EAC9B-4947-4E8A-A91D-EDF927A226A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EA581-1595-4789-A7FE-93421C344A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EAC9B-4947-4E8A-A91D-EDF927A226A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EA581-1595-4789-A7FE-93421C344A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EAC9B-4947-4E8A-A91D-EDF927A226A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EA581-1595-4789-A7FE-93421C344A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EAC9B-4947-4E8A-A91D-EDF927A226A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EA581-1595-4789-A7FE-93421C344A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BEAC9B-4947-4E8A-A91D-EDF927A226A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5EA581-1595-4789-A7FE-93421C344A9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package" Target="../embeddings/Dokument_aplikace_Microsoft_Office_Word1.docx"/></Relationships>
</file>

<file path=ppt/slides/_rels/slide240.xml.rels><?xml version="1.0" encoding="UTF-8" standalone="yes"?>
<Relationships xmlns="http://schemas.openxmlformats.org/package/2006/relationships"><Relationship Id="rId8" Type="http://schemas.openxmlformats.org/officeDocument/2006/relationships/hyperlink" Target="http://gengel.webzdarma.cz/ces_odr1/rajce%20ostrav%20I.jpg" TargetMode="External"/><Relationship Id="rId3" Type="http://schemas.openxmlformats.org/officeDocument/2006/relationships/hyperlink" Target="http://blogs.kcrw.com/goodfood/wp-content/uploads/2013/01/bunch-of-radishes.jpg" TargetMode="External"/><Relationship Id="rId7" Type="http://schemas.openxmlformats.org/officeDocument/2006/relationships/hyperlink" Target="http://www.krouharna.cz/plechaty/images/stories/krouharna/krouharna-zeli-foto1.jpg" TargetMode="External"/><Relationship Id="rId2" Type="http://schemas.openxmlformats.org/officeDocument/2006/relationships/hyperlink" Target="http://3.bp.blogspot.com/-GKj0lt3OlRM/UH8KOpN26mI/AAAAAAAABrY/8apmW0O_HGA/s1600/cauliflow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dn.bydleni.com/rimport/img/1009/petrzel_1.jpg" TargetMode="External"/><Relationship Id="rId5" Type="http://schemas.openxmlformats.org/officeDocument/2006/relationships/hyperlink" Target="http://elizabehtin.files.wordpress.com/2011/06/kandungan-dan-manfaat-paprika.jpg" TargetMode="External"/><Relationship Id="rId10" Type="http://schemas.openxmlformats.org/officeDocument/2006/relationships/hyperlink" Target="http://office.microsoft.com/" TargetMode="External"/><Relationship Id="rId4" Type="http://schemas.openxmlformats.org/officeDocument/2006/relationships/hyperlink" Target="http://www.receptyonline.cz/data/pics/encyklopedie-zeleniny/hrach_sety.jpg" TargetMode="External"/><Relationship Id="rId9" Type="http://schemas.openxmlformats.org/officeDocument/2006/relationships/hyperlink" Target="http://www.receptyonline.cz/data/pics/encyklopedie-zeleniny/cibule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Pě8 - 6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13. 12. 2010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Zelenina - </a:t>
            </a:r>
            <a:r>
              <a:rPr lang="cs-CZ" dirty="0" err="1" smtClean="0"/>
              <a:t>odkrývačky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26336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Zelenina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776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Pěstitelství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680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svět práce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414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osmý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ZELENINA slouží k procvičování učiva.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</a:t>
            </a:r>
            <a:r>
              <a:rPr lang="cs-CZ" dirty="0" smtClean="0"/>
              <a:t>o obrázky z internetu.</a:t>
            </a:r>
          </a:p>
          <a:p>
            <a:endParaRPr lang="cs-CZ" dirty="0"/>
          </a:p>
          <a:p>
            <a:endParaRPr lang="en-US" dirty="0"/>
          </a:p>
          <a:p>
            <a:r>
              <a:rPr lang="cs-CZ" dirty="0" smtClean="0"/>
              <a:t>Interaktivní </a:t>
            </a:r>
            <a:r>
              <a:rPr lang="cs-CZ" dirty="0"/>
              <a:t>cvičení v závěru opakuje probrané učivo.</a:t>
            </a:r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8.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ODKRÝVAČKY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ZELENINA</a:t>
            </a:r>
            <a:endParaRPr lang="cs-CZ" sz="6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37931" y="5756275"/>
            <a:ext cx="3735388" cy="54610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Zpracovala: Mgr. Jitka Hříbková, ZŠ </a:t>
            </a:r>
            <a:r>
              <a:rPr lang="cs-CZ" sz="1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Dyjákovice</a:t>
            </a:r>
            <a:endParaRPr lang="cs-CZ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5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2" y="-1"/>
          <a:ext cx="9799605" cy="79685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9921"/>
                <a:gridCol w="1959921"/>
                <a:gridCol w="1959921"/>
                <a:gridCol w="1959921"/>
                <a:gridCol w="1959921"/>
              </a:tblGrid>
              <a:tr h="147301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623889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623889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623889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623889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4000" r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48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32807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32807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32807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35579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514476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5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5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1"/>
          <a:ext cx="9144001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4997"/>
                <a:gridCol w="1807251"/>
                <a:gridCol w="1807251"/>
                <a:gridCol w="1807251"/>
                <a:gridCol w="1807251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2000" r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2244"/>
                <a:gridCol w="1787939"/>
                <a:gridCol w="1787939"/>
                <a:gridCol w="1787939"/>
                <a:gridCol w="1787939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5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1000" r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9728" y="0"/>
          <a:ext cx="9153728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9953"/>
                <a:gridCol w="1924050"/>
                <a:gridCol w="1743075"/>
                <a:gridCol w="1952625"/>
                <a:gridCol w="1724025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5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5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5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5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2000" r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1000" r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6000" r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" y="0"/>
          <a:ext cx="9143998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2059943"/>
                <a:gridCol w="1597655"/>
                <a:gridCol w="1828800"/>
                <a:gridCol w="1828800"/>
              </a:tblGrid>
              <a:tr h="1379199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9199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9199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9199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41204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2000" r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9000" r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0000" r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" y="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2000" r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1000" r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4000" r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79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63715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403137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63715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63715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63715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2"/>
          <a:ext cx="9144000" cy="68218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939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939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34051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939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939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751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272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272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90058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272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272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1"/>
          <a:ext cx="9144000" cy="68560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12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12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69646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12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12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164"/>
                <a:gridCol w="1879709"/>
                <a:gridCol w="1879709"/>
                <a:gridCol w="1879709"/>
                <a:gridCol w="1879709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9526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" y="-1"/>
          <a:ext cx="9144000" cy="71818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43637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43637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43637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43637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43637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30000" b="-3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" y="1"/>
          <a:ext cx="9144000" cy="6858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62845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62845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62845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62845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406621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9525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2"/>
          <a:ext cx="9144000" cy="68579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55901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5524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5524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5524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5524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1"/>
          <a:ext cx="9144000" cy="68579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477454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45136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45136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45136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45136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70389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407795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407795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407795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407795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407795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9526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32369"/>
                <a:gridCol w="1932369"/>
                <a:gridCol w="1932369"/>
                <a:gridCol w="1746694"/>
                <a:gridCol w="1600199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9525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7437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4874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4874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4874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4874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4874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2"/>
          <a:ext cx="9144000" cy="68579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238927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404768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404768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404768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404768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2"/>
          <a:ext cx="9144000" cy="68579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031733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456566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456566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456566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456566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8894620" cy="66640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78924"/>
                <a:gridCol w="1778924"/>
                <a:gridCol w="1778924"/>
                <a:gridCol w="1778924"/>
                <a:gridCol w="1778924"/>
              </a:tblGrid>
              <a:tr h="1332807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32807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32807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32807">
                <a:tc>
                  <a:txBody>
                    <a:bodyPr/>
                    <a:lstStyle/>
                    <a:p>
                      <a:pPr algn="ctr"/>
                      <a:endParaRPr lang="cs-CZ" sz="4800" b="1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32807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2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46304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4874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4874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4874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4874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164"/>
                <a:gridCol w="1879709"/>
                <a:gridCol w="1879709"/>
                <a:gridCol w="1879709"/>
                <a:gridCol w="1879709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79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47179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7705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7705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7705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7705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" y="0"/>
          <a:ext cx="9143998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9954"/>
                <a:gridCol w="1966011"/>
                <a:gridCol w="1966011"/>
                <a:gridCol w="1966011"/>
                <a:gridCol w="1966011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103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2019300"/>
                <a:gridCol w="1638300"/>
                <a:gridCol w="1828800"/>
              </a:tblGrid>
              <a:tr h="134874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4874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4874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4874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415416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" y="-1"/>
          <a:ext cx="9143995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9975"/>
                <a:gridCol w="1951005"/>
                <a:gridCol w="1951005"/>
                <a:gridCol w="1951005"/>
                <a:gridCol w="1951005"/>
              </a:tblGrid>
              <a:tr h="1180592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658112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180592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658112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180592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1"/>
          <a:ext cx="9124546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1200"/>
                <a:gridCol w="1981200"/>
                <a:gridCol w="1981200"/>
                <a:gridCol w="1981200"/>
                <a:gridCol w="1199746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2"/>
          <a:ext cx="9144000" cy="68027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15017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935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935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935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935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chemeClr val="bg1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90168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297328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90168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90168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90168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0000" b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1"/>
          <a:ext cx="9134272" cy="68579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3580"/>
                <a:gridCol w="1973580"/>
                <a:gridCol w="1973580"/>
                <a:gridCol w="1973580"/>
                <a:gridCol w="1239952"/>
              </a:tblGrid>
              <a:tr h="1422523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58869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58869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58869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58869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0000" b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" y="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" y="89375"/>
          <a:ext cx="9144000" cy="67781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5563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5563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5563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5563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5563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4000" b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410700" cy="7086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2140"/>
                <a:gridCol w="1882140"/>
                <a:gridCol w="1882140"/>
                <a:gridCol w="1882140"/>
                <a:gridCol w="1882140"/>
              </a:tblGrid>
              <a:tr h="141732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41732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41732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41732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41732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16.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17.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18.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19.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20.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21.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22.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23.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24.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-1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FF00"/>
                          </a:solidFill>
                        </a:rPr>
                        <a:t>25.</a:t>
                      </a:r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1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46388"/>
            <a:ext cx="8229600" cy="1143000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ZÁVĚREČNÝ ÚKOL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3128963" y="1920875"/>
          <a:ext cx="2846387" cy="4064000"/>
        </p:xfrm>
        <a:graphic>
          <a:graphicData uri="http://schemas.openxmlformats.org/presentationml/2006/ole">
            <p:oleObj spid="_x0000_s1026" name="Dokument" r:id="rId4" imgW="6948140" imgH="9918761" progId="Word.Document.12">
              <p:embed/>
            </p:oleObj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Na závěr žáci obdrží PL, kde samostatně doplní zadané úkoly.</a:t>
            </a:r>
            <a:endParaRPr lang="cs-CZ" dirty="0"/>
          </a:p>
        </p:txBody>
      </p:sp>
    </p:spTree>
  </p:cSld>
  <p:clrMapOvr>
    <a:masterClrMapping/>
  </p:clrMapOvr>
</p:sld>
</file>

<file path=ppt/slides/slide2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2608" y="1600200"/>
            <a:ext cx="8650224" cy="4525963"/>
          </a:xfrm>
        </p:spPr>
        <p:txBody>
          <a:bodyPr/>
          <a:lstStyle/>
          <a:p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nasevyziva.cz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img</a:t>
            </a:r>
            <a:r>
              <a:rPr lang="cs-CZ" sz="1800" dirty="0" smtClean="0">
                <a:hlinkClick r:id="rId2"/>
              </a:rPr>
              <a:t>_data_arch/1/1283430031cla_mrkev.</a:t>
            </a:r>
            <a:r>
              <a:rPr lang="cs-CZ" sz="1800" dirty="0" err="1" smtClean="0">
                <a:hlinkClick r:id="rId2"/>
              </a:rPr>
              <a:t>jpg</a:t>
            </a:r>
            <a:endParaRPr lang="cs-CZ" sz="1800" dirty="0" smtClean="0">
              <a:hlinkClick r:id="rId2"/>
            </a:endParaRPr>
          </a:p>
          <a:p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://3.bp.blogspot.com/-</a:t>
            </a:r>
            <a:r>
              <a:rPr lang="cs-CZ" sz="1800" dirty="0" smtClean="0">
                <a:hlinkClick r:id="rId2"/>
              </a:rPr>
              <a:t>GKj0lt3OlRM/UH8KOpN26mI/AAAAAAAABrY/8apmW0O_HGA/s1600/cauliflower.jpg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blogs.kcrw.com/goodfood/wp-content/uploads/2013/01/bunch-of-radishes.jpg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www.receptyonline.cz/data/pics/encyklopedie-zeleniny/hrach_sety.jpg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elizabehtin.files.wordpress.com/2011/06/kandungan-dan-manfaat-paprika.jpg</a:t>
            </a:r>
            <a:endParaRPr lang="cs-CZ" sz="1800" dirty="0" smtClean="0"/>
          </a:p>
          <a:p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cdn.bydleni.com/rimport/img/1009/petrzel_1.jpg</a:t>
            </a:r>
            <a:endParaRPr lang="cs-CZ" sz="1800" dirty="0" smtClean="0"/>
          </a:p>
          <a:p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www.krouharna.cz/plechaty/images/stories/krouharna/krouharna-zeli-foto1.jpg</a:t>
            </a:r>
            <a:endParaRPr lang="cs-CZ" sz="1800" dirty="0" smtClean="0"/>
          </a:p>
          <a:p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gengel.webzdarma.cz/ces_odr1/rajce%20ostrav%20I.jpg</a:t>
            </a:r>
            <a:endParaRPr lang="cs-CZ" sz="1800" dirty="0" smtClean="0"/>
          </a:p>
          <a:p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www.receptyonline.cz/data/pics/encyklopedie-zeleniny/cibule2.jpg</a:t>
            </a:r>
            <a:endParaRPr lang="cs-CZ" sz="1800" dirty="0" smtClean="0"/>
          </a:p>
          <a:p>
            <a:r>
              <a:rPr lang="cs-CZ" sz="1800" u="sng" dirty="0" smtClean="0">
                <a:hlinkClick r:id="rId10"/>
              </a:rPr>
              <a:t>http://office.</a:t>
            </a:r>
            <a:r>
              <a:rPr lang="cs-CZ" sz="1800" u="sng" dirty="0" err="1" smtClean="0">
                <a:hlinkClick r:id="rId10"/>
              </a:rPr>
              <a:t>microsoft.com</a:t>
            </a:r>
            <a:endParaRPr lang="cs-CZ" sz="1800" dirty="0" smtClean="0"/>
          </a:p>
          <a:p>
            <a:r>
              <a:rPr lang="cs-CZ" sz="1800" dirty="0" smtClean="0"/>
              <a:t/>
            </a:r>
            <a:br>
              <a:rPr lang="cs-CZ" sz="1800" dirty="0" smtClean="0"/>
            </a:b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355</TotalTime>
  <Words>6033</Words>
  <Application>Microsoft Office PowerPoint</Application>
  <PresentationFormat>Předvádění na obrazovce (4:3)</PresentationFormat>
  <Paragraphs>2981</Paragraphs>
  <Slides>240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240</vt:i4>
      </vt:variant>
    </vt:vector>
  </HeadingPairs>
  <TitlesOfParts>
    <vt:vector size="242" baseType="lpstr">
      <vt:lpstr>Motiv sady Office</vt:lpstr>
      <vt:lpstr>Dokument</vt:lpstr>
      <vt:lpstr>Snímek 1</vt:lpstr>
      <vt:lpstr>Snímek 2</vt:lpstr>
      <vt:lpstr>ODKRÝVAČKY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  <vt:lpstr>Snímek 46</vt:lpstr>
      <vt:lpstr>Snímek 47</vt:lpstr>
      <vt:lpstr>Snímek 48</vt:lpstr>
      <vt:lpstr>Snímek 49</vt:lpstr>
      <vt:lpstr>Snímek 50</vt:lpstr>
      <vt:lpstr>Snímek 51</vt:lpstr>
      <vt:lpstr>Snímek 52</vt:lpstr>
      <vt:lpstr>Snímek 53</vt:lpstr>
      <vt:lpstr>Snímek 54</vt:lpstr>
      <vt:lpstr>Snímek 55</vt:lpstr>
      <vt:lpstr>Snímek 56</vt:lpstr>
      <vt:lpstr>Snímek 57</vt:lpstr>
      <vt:lpstr>Snímek 58</vt:lpstr>
      <vt:lpstr>Snímek 59</vt:lpstr>
      <vt:lpstr>Snímek 60</vt:lpstr>
      <vt:lpstr>Snímek 61</vt:lpstr>
      <vt:lpstr>Snímek 62</vt:lpstr>
      <vt:lpstr>Snímek 63</vt:lpstr>
      <vt:lpstr>Snímek 64</vt:lpstr>
      <vt:lpstr>Snímek 65</vt:lpstr>
      <vt:lpstr>Snímek 66</vt:lpstr>
      <vt:lpstr>Snímek 67</vt:lpstr>
      <vt:lpstr>Snímek 68</vt:lpstr>
      <vt:lpstr>Snímek 69</vt:lpstr>
      <vt:lpstr>Snímek 70</vt:lpstr>
      <vt:lpstr>Snímek 71</vt:lpstr>
      <vt:lpstr>Snímek 72</vt:lpstr>
      <vt:lpstr>Snímek 73</vt:lpstr>
      <vt:lpstr>Snímek 74</vt:lpstr>
      <vt:lpstr>Snímek 75</vt:lpstr>
      <vt:lpstr>Snímek 76</vt:lpstr>
      <vt:lpstr>Snímek 77</vt:lpstr>
      <vt:lpstr>Snímek 78</vt:lpstr>
      <vt:lpstr>Snímek 79</vt:lpstr>
      <vt:lpstr>Snímek 80</vt:lpstr>
      <vt:lpstr>Snímek 81</vt:lpstr>
      <vt:lpstr>Snímek 82</vt:lpstr>
      <vt:lpstr>Snímek 83</vt:lpstr>
      <vt:lpstr>Snímek 84</vt:lpstr>
      <vt:lpstr>Snímek 85</vt:lpstr>
      <vt:lpstr>Snímek 86</vt:lpstr>
      <vt:lpstr>Snímek 87</vt:lpstr>
      <vt:lpstr>Snímek 88</vt:lpstr>
      <vt:lpstr>Snímek 89</vt:lpstr>
      <vt:lpstr>Snímek 90</vt:lpstr>
      <vt:lpstr>Snímek 91</vt:lpstr>
      <vt:lpstr>Snímek 92</vt:lpstr>
      <vt:lpstr>Snímek 93</vt:lpstr>
      <vt:lpstr>Snímek 94</vt:lpstr>
      <vt:lpstr>Snímek 95</vt:lpstr>
      <vt:lpstr>Snímek 96</vt:lpstr>
      <vt:lpstr>Snímek 97</vt:lpstr>
      <vt:lpstr>Snímek 98</vt:lpstr>
      <vt:lpstr>Snímek 99</vt:lpstr>
      <vt:lpstr>Snímek 100</vt:lpstr>
      <vt:lpstr>Snímek 101</vt:lpstr>
      <vt:lpstr>Snímek 102</vt:lpstr>
      <vt:lpstr>Snímek 103</vt:lpstr>
      <vt:lpstr>Snímek 104</vt:lpstr>
      <vt:lpstr>Snímek 105</vt:lpstr>
      <vt:lpstr>Snímek 106</vt:lpstr>
      <vt:lpstr>Snímek 107</vt:lpstr>
      <vt:lpstr>Snímek 108</vt:lpstr>
      <vt:lpstr>Snímek 109</vt:lpstr>
      <vt:lpstr>Snímek 110</vt:lpstr>
      <vt:lpstr>Snímek 111</vt:lpstr>
      <vt:lpstr>Snímek 112</vt:lpstr>
      <vt:lpstr>Snímek 113</vt:lpstr>
      <vt:lpstr>Snímek 114</vt:lpstr>
      <vt:lpstr>Snímek 115</vt:lpstr>
      <vt:lpstr>Snímek 116</vt:lpstr>
      <vt:lpstr>Snímek 117</vt:lpstr>
      <vt:lpstr>Snímek 118</vt:lpstr>
      <vt:lpstr>Snímek 119</vt:lpstr>
      <vt:lpstr>Snímek 120</vt:lpstr>
      <vt:lpstr>Snímek 121</vt:lpstr>
      <vt:lpstr>Snímek 122</vt:lpstr>
      <vt:lpstr>Snímek 123</vt:lpstr>
      <vt:lpstr>Snímek 124</vt:lpstr>
      <vt:lpstr>Snímek 125</vt:lpstr>
      <vt:lpstr>Snímek 126</vt:lpstr>
      <vt:lpstr>Snímek 127</vt:lpstr>
      <vt:lpstr>Snímek 128</vt:lpstr>
      <vt:lpstr>Snímek 129</vt:lpstr>
      <vt:lpstr>Snímek 130</vt:lpstr>
      <vt:lpstr>Snímek 131</vt:lpstr>
      <vt:lpstr>Snímek 132</vt:lpstr>
      <vt:lpstr>Snímek 133</vt:lpstr>
      <vt:lpstr>Snímek 134</vt:lpstr>
      <vt:lpstr>Snímek 135</vt:lpstr>
      <vt:lpstr>Snímek 136</vt:lpstr>
      <vt:lpstr>Snímek 137</vt:lpstr>
      <vt:lpstr>Snímek 138</vt:lpstr>
      <vt:lpstr>Snímek 139</vt:lpstr>
      <vt:lpstr>Snímek 140</vt:lpstr>
      <vt:lpstr>Snímek 141</vt:lpstr>
      <vt:lpstr>Snímek 142</vt:lpstr>
      <vt:lpstr>Snímek 143</vt:lpstr>
      <vt:lpstr>Snímek 144</vt:lpstr>
      <vt:lpstr>Snímek 145</vt:lpstr>
      <vt:lpstr>Snímek 146</vt:lpstr>
      <vt:lpstr>Snímek 147</vt:lpstr>
      <vt:lpstr>Snímek 148</vt:lpstr>
      <vt:lpstr>Snímek 149</vt:lpstr>
      <vt:lpstr>Snímek 150</vt:lpstr>
      <vt:lpstr>Snímek 151</vt:lpstr>
      <vt:lpstr>Snímek 152</vt:lpstr>
      <vt:lpstr>Snímek 153</vt:lpstr>
      <vt:lpstr>Snímek 154</vt:lpstr>
      <vt:lpstr>Snímek 155</vt:lpstr>
      <vt:lpstr>Snímek 156</vt:lpstr>
      <vt:lpstr>Snímek 157</vt:lpstr>
      <vt:lpstr>Snímek 158</vt:lpstr>
      <vt:lpstr>Snímek 159</vt:lpstr>
      <vt:lpstr>Snímek 160</vt:lpstr>
      <vt:lpstr>Snímek 161</vt:lpstr>
      <vt:lpstr>Snímek 162</vt:lpstr>
      <vt:lpstr>Snímek 163</vt:lpstr>
      <vt:lpstr>Snímek 164</vt:lpstr>
      <vt:lpstr>Snímek 165</vt:lpstr>
      <vt:lpstr>Snímek 166</vt:lpstr>
      <vt:lpstr>Snímek 167</vt:lpstr>
      <vt:lpstr>Snímek 168</vt:lpstr>
      <vt:lpstr>Snímek 169</vt:lpstr>
      <vt:lpstr>Snímek 170</vt:lpstr>
      <vt:lpstr>Snímek 171</vt:lpstr>
      <vt:lpstr>Snímek 172</vt:lpstr>
      <vt:lpstr>Snímek 173</vt:lpstr>
      <vt:lpstr>Snímek 174</vt:lpstr>
      <vt:lpstr>Snímek 175</vt:lpstr>
      <vt:lpstr>Snímek 176</vt:lpstr>
      <vt:lpstr>Snímek 177</vt:lpstr>
      <vt:lpstr>Snímek 178</vt:lpstr>
      <vt:lpstr>Snímek 179</vt:lpstr>
      <vt:lpstr>Snímek 180</vt:lpstr>
      <vt:lpstr>Snímek 181</vt:lpstr>
      <vt:lpstr>Snímek 182</vt:lpstr>
      <vt:lpstr>Snímek 183</vt:lpstr>
      <vt:lpstr>Snímek 184</vt:lpstr>
      <vt:lpstr>Snímek 185</vt:lpstr>
      <vt:lpstr>Snímek 186</vt:lpstr>
      <vt:lpstr>Snímek 187</vt:lpstr>
      <vt:lpstr>Snímek 188</vt:lpstr>
      <vt:lpstr>Snímek 189</vt:lpstr>
      <vt:lpstr>Snímek 190</vt:lpstr>
      <vt:lpstr>Snímek 191</vt:lpstr>
      <vt:lpstr>Snímek 192</vt:lpstr>
      <vt:lpstr>Snímek 193</vt:lpstr>
      <vt:lpstr>Snímek 194</vt:lpstr>
      <vt:lpstr>Snímek 195</vt:lpstr>
      <vt:lpstr>Snímek 196</vt:lpstr>
      <vt:lpstr>Snímek 197</vt:lpstr>
      <vt:lpstr>Snímek 198</vt:lpstr>
      <vt:lpstr>Snímek 199</vt:lpstr>
      <vt:lpstr>Snímek 200</vt:lpstr>
      <vt:lpstr>Snímek 201</vt:lpstr>
      <vt:lpstr>Snímek 202</vt:lpstr>
      <vt:lpstr>Snímek 203</vt:lpstr>
      <vt:lpstr>Snímek 204</vt:lpstr>
      <vt:lpstr>Snímek 205</vt:lpstr>
      <vt:lpstr>Snímek 206</vt:lpstr>
      <vt:lpstr>Snímek 207</vt:lpstr>
      <vt:lpstr>Snímek 208</vt:lpstr>
      <vt:lpstr>Snímek 209</vt:lpstr>
      <vt:lpstr>Snímek 210</vt:lpstr>
      <vt:lpstr>Snímek 211</vt:lpstr>
      <vt:lpstr>Snímek 212</vt:lpstr>
      <vt:lpstr>Snímek 213</vt:lpstr>
      <vt:lpstr>Snímek 214</vt:lpstr>
      <vt:lpstr>Snímek 215</vt:lpstr>
      <vt:lpstr>Snímek 216</vt:lpstr>
      <vt:lpstr>Snímek 217</vt:lpstr>
      <vt:lpstr>Snímek 218</vt:lpstr>
      <vt:lpstr>Snímek 219</vt:lpstr>
      <vt:lpstr>Snímek 220</vt:lpstr>
      <vt:lpstr>Snímek 221</vt:lpstr>
      <vt:lpstr>Snímek 222</vt:lpstr>
      <vt:lpstr>Snímek 223</vt:lpstr>
      <vt:lpstr>Snímek 224</vt:lpstr>
      <vt:lpstr>Snímek 225</vt:lpstr>
      <vt:lpstr>Snímek 226</vt:lpstr>
      <vt:lpstr>Snímek 227</vt:lpstr>
      <vt:lpstr>Snímek 228</vt:lpstr>
      <vt:lpstr>Snímek 229</vt:lpstr>
      <vt:lpstr>Snímek 230</vt:lpstr>
      <vt:lpstr>Snímek 231</vt:lpstr>
      <vt:lpstr>Snímek 232</vt:lpstr>
      <vt:lpstr>Snímek 233</vt:lpstr>
      <vt:lpstr>Snímek 234</vt:lpstr>
      <vt:lpstr>Snímek 235</vt:lpstr>
      <vt:lpstr>Snímek 236</vt:lpstr>
      <vt:lpstr>Snímek 237</vt:lpstr>
      <vt:lpstr>ZÁVĚREČNÝ ÚKOL</vt:lpstr>
      <vt:lpstr>Na závěr žáci obdrží PL, kde samostatně doplní zadané úkoly.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Dyjákovice</dc:creator>
  <cp:lastModifiedBy>Hříbková Jitka</cp:lastModifiedBy>
  <cp:revision>43</cp:revision>
  <dcterms:created xsi:type="dcterms:W3CDTF">2010-12-08T16:05:03Z</dcterms:created>
  <dcterms:modified xsi:type="dcterms:W3CDTF">2013-02-12T10:52:35Z</dcterms:modified>
</cp:coreProperties>
</file>