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6E949-526A-4B76-8D83-F93408D0F58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72519B-7CA3-49F0-8739-A66C678AB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ygocactusTruncatus.jpg" TargetMode="External"/><Relationship Id="rId3" Type="http://schemas.openxmlformats.org/officeDocument/2006/relationships/hyperlink" Target="http://www.celysvet.cz/chlorofytum.php" TargetMode="External"/><Relationship Id="rId7" Type="http://schemas.openxmlformats.org/officeDocument/2006/relationships/hyperlink" Target="http://cs.wikipedia.org/wiki/Lopatkovec" TargetMode="External"/><Relationship Id="rId2" Type="http://schemas.openxmlformats.org/officeDocument/2006/relationships/hyperlink" Target="http://abc.blesk.cz/clanek/casopis-abc/2513/zelenec-chocholat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lysvet.cz/lopatkovec.php" TargetMode="External"/><Relationship Id="rId5" Type="http://schemas.openxmlformats.org/officeDocument/2006/relationships/hyperlink" Target="http://www.celysvet.cz/fotky-lopatkovec-foto-obrazky?rr=6" TargetMode="External"/><Relationship Id="rId4" Type="http://schemas.openxmlformats.org/officeDocument/2006/relationships/hyperlink" Target="http://www.celysvet.cz/fotky-chlorofytum-foto-obrazky?rr=4" TargetMode="External"/><Relationship Id="rId9" Type="http://schemas.openxmlformats.org/officeDocument/2006/relationships/hyperlink" Target="http://www.celysvet.cz/vanocni-kaktu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78113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10. 2010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Zelenec,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lopatkovec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vánoční kaktus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zaměřena na pěstování zelence, </a:t>
            </a:r>
            <a:r>
              <a:rPr lang="cs-CZ" sz="2800" dirty="0" err="1" smtClean="0"/>
              <a:t>lopatkovce</a:t>
            </a:r>
            <a:r>
              <a:rPr lang="cs-CZ" sz="2800" dirty="0" smtClean="0"/>
              <a:t> a vánočního kaktusu</a:t>
            </a:r>
          </a:p>
          <a:p>
            <a:r>
              <a:rPr lang="cs-CZ" sz="2800" dirty="0" smtClean="0"/>
              <a:t>Podmínky, množení, choroby, škůdci</a:t>
            </a:r>
            <a:endParaRPr lang="cs-CZ" sz="2800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Pokojové rostliny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57694"/>
            <a:ext cx="6400800" cy="1281106"/>
          </a:xfrm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Zelenec </a:t>
            </a:r>
            <a:r>
              <a:rPr lang="cs-CZ" sz="4000" dirty="0" smtClean="0">
                <a:solidFill>
                  <a:schemeClr val="tx1"/>
                </a:solidFill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</a:rPr>
              <a:t>l</a:t>
            </a:r>
            <a:r>
              <a:rPr lang="cs-CZ" sz="4000" dirty="0" err="1" smtClean="0">
                <a:solidFill>
                  <a:schemeClr val="tx1"/>
                </a:solidFill>
              </a:rPr>
              <a:t>opatkovec</a:t>
            </a:r>
            <a:r>
              <a:rPr lang="cs-CZ" sz="4000" dirty="0" smtClean="0">
                <a:solidFill>
                  <a:schemeClr val="tx1"/>
                </a:solidFill>
              </a:rPr>
              <a:t>, </a:t>
            </a:r>
            <a:endParaRPr lang="cs-CZ" sz="4000" dirty="0" smtClean="0">
              <a:solidFill>
                <a:schemeClr val="tx1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vánoční </a:t>
            </a:r>
            <a:r>
              <a:rPr lang="cs-CZ" sz="4000" dirty="0" smtClean="0">
                <a:solidFill>
                  <a:schemeClr val="tx1"/>
                </a:solidFill>
              </a:rPr>
              <a:t>kaktus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Zelenec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351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</a:t>
            </a:r>
            <a:r>
              <a:rPr lang="cs-CZ" sz="3200" dirty="0" smtClean="0"/>
              <a:t>ostlina pochází z </a:t>
            </a:r>
            <a:r>
              <a:rPr lang="cs-CZ" sz="3200" dirty="0" smtClean="0"/>
              <a:t>jižní Afriky</a:t>
            </a:r>
          </a:p>
          <a:p>
            <a:r>
              <a:rPr lang="cs-CZ" sz="3200" dirty="0" smtClean="0"/>
              <a:t>Je ideální pro začátečníky</a:t>
            </a:r>
          </a:p>
          <a:p>
            <a:r>
              <a:rPr lang="cs-CZ" sz="3200" dirty="0" smtClean="0"/>
              <a:t>Nemá zvláštní nároky na světlo a teplotu prostředí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ětšinou přežije i chyby v ošetřování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Fotky: Chlorofytum, Zelenec (foto, obrázky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2214554"/>
            <a:ext cx="4238625" cy="3371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Rozmnožování a přesazování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23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Rozmnožujeme mladými rostlinkami, které vyrostou na konci šlahounů</a:t>
            </a:r>
          </a:p>
          <a:p>
            <a:r>
              <a:rPr lang="cs-CZ" sz="3200" dirty="0" smtClean="0"/>
              <a:t>Snadno zakoření ve vodě</a:t>
            </a:r>
          </a:p>
          <a:p>
            <a:r>
              <a:rPr lang="cs-CZ" sz="3200" dirty="0" smtClean="0"/>
              <a:t>Přesazujeme nejlépe na jaře – jinak podle potřeby</a:t>
            </a:r>
            <a:endParaRPr lang="cs-CZ" sz="3200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1417" b="18555"/>
          <a:stretch>
            <a:fillRect/>
          </a:stretch>
        </p:blipFill>
        <p:spPr>
          <a:xfrm>
            <a:off x="4857752" y="1571612"/>
            <a:ext cx="3997573" cy="49006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357686" y="1600200"/>
            <a:ext cx="4329114" cy="4525963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Špičky listů hnědnou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louhé sucho, pobyt na palčivém slunci</a:t>
            </a:r>
          </a:p>
          <a:p>
            <a:r>
              <a:rPr lang="cs-CZ" sz="3200" dirty="0" smtClean="0"/>
              <a:t>Změna stanoviště, zalévat</a:t>
            </a:r>
          </a:p>
          <a:p>
            <a:r>
              <a:rPr lang="cs-CZ" sz="3200" b="1" dirty="0" smtClean="0"/>
              <a:t>Probarvení na listech mizí</a:t>
            </a:r>
          </a:p>
          <a:p>
            <a:r>
              <a:rPr lang="cs-CZ" sz="3200" dirty="0" smtClean="0"/>
              <a:t>Nedostatek světla</a:t>
            </a:r>
          </a:p>
          <a:p>
            <a:r>
              <a:rPr lang="cs-CZ" sz="3200" dirty="0" smtClean="0"/>
              <a:t>Změna stanoviště</a:t>
            </a:r>
          </a:p>
          <a:p>
            <a:pPr>
              <a:buNone/>
            </a:pPr>
            <a:endParaRPr lang="cs-CZ" sz="32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rcRect l="41667" t="27083" r="25000" b="22917"/>
          <a:stretch>
            <a:fillRect/>
          </a:stretch>
        </p:blipFill>
        <p:spPr>
          <a:xfrm>
            <a:off x="428596" y="1571612"/>
            <a:ext cx="3714776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Spathiphyllum</a:t>
            </a:r>
            <a:r>
              <a:rPr lang="cs-CZ" sz="4800" dirty="0" smtClean="0"/>
              <a:t>-</a:t>
            </a:r>
            <a:r>
              <a:rPr lang="cs-CZ" sz="4800" dirty="0" err="1" smtClean="0"/>
              <a:t>lopatkovec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Tropická rostlina s úzkými, protáhlými, tmavozelenými listy</a:t>
            </a:r>
          </a:p>
          <a:p>
            <a:r>
              <a:rPr lang="cs-CZ" sz="3200" dirty="0" smtClean="0"/>
              <a:t>V dobrých světelných podmínkách vytváří pravidelně květy</a:t>
            </a:r>
          </a:p>
          <a:p>
            <a:r>
              <a:rPr lang="cs-CZ" sz="3200" dirty="0" smtClean="0"/>
              <a:t>Dobře snáší i stín</a:t>
            </a:r>
          </a:p>
          <a:p>
            <a:r>
              <a:rPr lang="cs-CZ" sz="3200" dirty="0" smtClean="0"/>
              <a:t>Vhodná teplota              18 – 22 </a:t>
            </a:r>
            <a:r>
              <a:rPr lang="cs-CZ" sz="3200" baseline="30000" dirty="0" smtClean="0"/>
              <a:t>o </a:t>
            </a:r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Fotky: Lopatkovec (foto, obrázky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714488"/>
            <a:ext cx="3695700" cy="49244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Rozmnožování a pěstování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00634"/>
          </a:xfrm>
        </p:spPr>
        <p:txBody>
          <a:bodyPr>
            <a:normAutofit fontScale="92500" lnSpcReduction="10000"/>
          </a:bodyPr>
          <a:lstStyle/>
          <a:p>
            <a:r>
              <a:rPr lang="cs-CZ" sz="3500" dirty="0" smtClean="0"/>
              <a:t>Rozmnožujeme při přesazování dělením mladých rostlin</a:t>
            </a:r>
          </a:p>
          <a:p>
            <a:r>
              <a:rPr lang="cs-CZ" sz="3500" dirty="0" smtClean="0"/>
              <a:t>Vydatná a pravidelná zálivka</a:t>
            </a:r>
          </a:p>
          <a:p>
            <a:r>
              <a:rPr lang="cs-CZ" sz="3500" dirty="0" smtClean="0"/>
              <a:t>Zvadlé a nehezké výhonky pravidelně odstraňujeme</a:t>
            </a:r>
          </a:p>
          <a:p>
            <a:r>
              <a:rPr lang="cs-CZ" sz="3500" dirty="0" smtClean="0"/>
              <a:t>Květina se hodí do hydroponie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Spathiphyllum cochlearispathu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428736"/>
            <a:ext cx="3357586" cy="5036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900618" cy="5214974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Mšice</a:t>
            </a:r>
            <a:r>
              <a:rPr lang="cs-CZ" sz="3200" dirty="0" smtClean="0"/>
              <a:t> na mladých listech a </a:t>
            </a:r>
            <a:r>
              <a:rPr lang="cs-CZ" sz="3200" b="1" dirty="0" smtClean="0"/>
              <a:t>svilušky </a:t>
            </a:r>
            <a:r>
              <a:rPr lang="cs-CZ" sz="3200" dirty="0" smtClean="0"/>
              <a:t>na starších listech</a:t>
            </a:r>
          </a:p>
          <a:p>
            <a:r>
              <a:rPr lang="cs-CZ" sz="3200" dirty="0" smtClean="0"/>
              <a:t>Výskyt v teplém prostředí, listy žloutnou</a:t>
            </a:r>
          </a:p>
          <a:p>
            <a:r>
              <a:rPr lang="cs-CZ" sz="3200" dirty="0" smtClean="0"/>
              <a:t>Pravidelné sprchování</a:t>
            </a:r>
          </a:p>
          <a:p>
            <a:r>
              <a:rPr lang="cs-CZ" sz="3200" b="1" dirty="0" smtClean="0"/>
              <a:t>Hniloba kořenů a stonků</a:t>
            </a:r>
          </a:p>
          <a:p>
            <a:r>
              <a:rPr lang="cs-CZ" sz="3200" dirty="0" smtClean="0"/>
              <a:t>Tmavnutí a hnědnutí listů, odumírání kořenů</a:t>
            </a:r>
          </a:p>
          <a:p>
            <a:r>
              <a:rPr lang="cs-CZ" sz="3200" dirty="0" smtClean="0"/>
              <a:t>Rostlinu přesadíme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2"/>
          <a:srcRect l="34836" t="40407" r="33738" b="31009"/>
          <a:stretch>
            <a:fillRect/>
          </a:stretch>
        </p:blipFill>
        <p:spPr>
          <a:xfrm>
            <a:off x="5572132" y="1785926"/>
            <a:ext cx="3214710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Vánoční kaktus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257676" cy="4768865"/>
          </a:xfrm>
        </p:spPr>
        <p:txBody>
          <a:bodyPr>
            <a:noAutofit/>
          </a:bodyPr>
          <a:lstStyle/>
          <a:p>
            <a:r>
              <a:rPr lang="cs-CZ" sz="3200" dirty="0" smtClean="0"/>
              <a:t>Pochází z Jižní Ameriky</a:t>
            </a:r>
          </a:p>
          <a:p>
            <a:r>
              <a:rPr lang="cs-CZ" sz="3200" dirty="0" smtClean="0"/>
              <a:t>Pěstuje se snadno, ale musíme dodržet období klidu a růstu</a:t>
            </a:r>
          </a:p>
          <a:p>
            <a:r>
              <a:rPr lang="cs-CZ" sz="3200" dirty="0" smtClean="0"/>
              <a:t>Snáší všechny pokojové teploty</a:t>
            </a:r>
          </a:p>
          <a:p>
            <a:r>
              <a:rPr lang="cs-CZ" sz="3200" dirty="0" smtClean="0"/>
              <a:t>Původně měl červené květy, dnes má různé barvy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Soubor:ZygocactusTruncat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714488"/>
            <a:ext cx="3500432" cy="46672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Pěstování a rozmnožování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285860"/>
            <a:ext cx="4714908" cy="5357850"/>
          </a:xfrm>
        </p:spPr>
        <p:txBody>
          <a:bodyPr>
            <a:noAutofit/>
          </a:bodyPr>
          <a:lstStyle/>
          <a:p>
            <a:r>
              <a:rPr lang="cs-CZ" sz="3200" dirty="0" smtClean="0"/>
              <a:t>Rozmnožujeme řízky v běžné zemině s rašelinou</a:t>
            </a:r>
          </a:p>
          <a:p>
            <a:r>
              <a:rPr lang="cs-CZ" sz="3200" dirty="0" smtClean="0"/>
              <a:t>Během květu a růstu pravidelně zaléváme</a:t>
            </a:r>
          </a:p>
          <a:p>
            <a:r>
              <a:rPr lang="cs-CZ" sz="3200" dirty="0" smtClean="0"/>
              <a:t>V srpnu a září odstříháváme slabé výhonky</a:t>
            </a:r>
          </a:p>
          <a:p>
            <a:r>
              <a:rPr lang="cs-CZ" sz="3200" dirty="0" smtClean="0"/>
              <a:t>Při nasazování květů přemístíme do chladnějších místností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752" t="17379" r="41961" b="16328"/>
          <a:stretch>
            <a:fillRect/>
          </a:stretch>
        </p:blipFill>
        <p:spPr>
          <a:xfrm rot="5400000">
            <a:off x="5143505" y="1714487"/>
            <a:ext cx="3214707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285860"/>
            <a:ext cx="561499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Jednotlivé </a:t>
            </a:r>
            <a:r>
              <a:rPr lang="cs-CZ" sz="3200" b="1" dirty="0" smtClean="0"/>
              <a:t>články sesychají</a:t>
            </a:r>
          </a:p>
          <a:p>
            <a:r>
              <a:rPr lang="cs-CZ" sz="3200" dirty="0" smtClean="0"/>
              <a:t>Zvýšit zálivku, ale odstraňovat přebytečnou vodu</a:t>
            </a:r>
          </a:p>
          <a:p>
            <a:r>
              <a:rPr lang="cs-CZ" sz="3200" b="1" dirty="0" smtClean="0"/>
              <a:t>Hniloba kořenů</a:t>
            </a:r>
          </a:p>
          <a:p>
            <a:r>
              <a:rPr lang="cs-CZ" sz="3200" dirty="0" smtClean="0"/>
              <a:t>Příliš mnoho vody, chladno</a:t>
            </a:r>
          </a:p>
          <a:p>
            <a:r>
              <a:rPr lang="cs-CZ" sz="3200" dirty="0" smtClean="0"/>
              <a:t>Rostlinu musíme zlikvidovat</a:t>
            </a:r>
          </a:p>
          <a:p>
            <a:r>
              <a:rPr lang="cs-CZ" sz="3200" b="1" dirty="0" smtClean="0"/>
              <a:t>Poupata opadávají</a:t>
            </a:r>
          </a:p>
          <a:p>
            <a:r>
              <a:rPr lang="cs-CZ" sz="3200" dirty="0" smtClean="0"/>
              <a:t>Průvan, přemísťování rostliny, nadbytek nebo nedostatek vody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/>
          <a:srcRect l="73781" t="1578" r="3990" b="83276"/>
          <a:stretch>
            <a:fillRect/>
          </a:stretch>
        </p:blipFill>
        <p:spPr>
          <a:xfrm rot="5400000">
            <a:off x="5786446" y="3071810"/>
            <a:ext cx="3357586" cy="292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4"/>
          <p:cNvPicPr>
            <a:picLocks/>
          </p:cNvPicPr>
          <p:nvPr/>
        </p:nvPicPr>
        <p:blipFill>
          <a:blip r:embed="rId2"/>
          <a:srcRect l="12297" t="997" r="77456" b="83053"/>
          <a:stretch>
            <a:fillRect/>
          </a:stretch>
        </p:blipFill>
        <p:spPr>
          <a:xfrm rot="5400000">
            <a:off x="6893735" y="607199"/>
            <a:ext cx="1214446" cy="300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http://abc.blesk.cz/clanek/casopis-abc/2513/zelenec-chocholaty.html</a:t>
            </a:r>
            <a:endParaRPr lang="cs-CZ" sz="2000" dirty="0" smtClean="0"/>
          </a:p>
          <a:p>
            <a:r>
              <a:rPr lang="cs-CZ" sz="2000" dirty="0" smtClean="0"/>
              <a:t>Pokojové </a:t>
            </a:r>
            <a:r>
              <a:rPr lang="cs-CZ" sz="2000" dirty="0" smtClean="0"/>
              <a:t>květiny</a:t>
            </a:r>
            <a:r>
              <a:rPr lang="cs-CZ" sz="2000" dirty="0" smtClean="0"/>
              <a:t> </a:t>
            </a:r>
            <a:r>
              <a:rPr lang="cs-CZ" sz="2000" dirty="0" smtClean="0"/>
              <a:t>od A do Z, </a:t>
            </a:r>
            <a:r>
              <a:rPr lang="cs-CZ" sz="2000" dirty="0" smtClean="0"/>
              <a:t>IMP </a:t>
            </a:r>
            <a:r>
              <a:rPr lang="cs-CZ" sz="2000" dirty="0" smtClean="0"/>
              <a:t>s.r.o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Naskenované obrázky str. 39, 495</a:t>
            </a:r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</a:t>
            </a:r>
            <a:r>
              <a:rPr lang="cs-CZ" sz="2000" dirty="0" err="1" smtClean="0">
                <a:hlinkClick r:id="rId3"/>
              </a:rPr>
              <a:t>celysvet.cz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chlorofytum.php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</a:t>
            </a:r>
            <a:r>
              <a:rPr lang="cs-CZ" sz="2000" dirty="0" err="1" smtClean="0">
                <a:hlinkClick r:id="rId4"/>
              </a:rPr>
              <a:t>celysvet.cz</a:t>
            </a:r>
            <a:r>
              <a:rPr lang="cs-CZ" sz="2000" dirty="0" smtClean="0">
                <a:hlinkClick r:id="rId4"/>
              </a:rPr>
              <a:t>/fotky-</a:t>
            </a:r>
            <a:r>
              <a:rPr lang="cs-CZ" sz="2000" dirty="0" err="1" smtClean="0">
                <a:hlinkClick r:id="rId4"/>
              </a:rPr>
              <a:t>chlorofytum</a:t>
            </a:r>
            <a:r>
              <a:rPr lang="cs-CZ" sz="2000" dirty="0" smtClean="0">
                <a:hlinkClick r:id="rId4"/>
              </a:rPr>
              <a:t>-foto-</a:t>
            </a:r>
            <a:r>
              <a:rPr lang="cs-CZ" sz="2000" dirty="0" err="1" smtClean="0">
                <a:hlinkClick r:id="rId4"/>
              </a:rPr>
              <a:t>obrazky</a:t>
            </a:r>
            <a:r>
              <a:rPr lang="cs-CZ" sz="2000" dirty="0" smtClean="0">
                <a:hlinkClick r:id="rId4"/>
              </a:rPr>
              <a:t>?</a:t>
            </a:r>
            <a:r>
              <a:rPr lang="cs-CZ" sz="2000" dirty="0" err="1" smtClean="0">
                <a:hlinkClick r:id="rId4"/>
              </a:rPr>
              <a:t>rr</a:t>
            </a:r>
            <a:r>
              <a:rPr lang="cs-CZ" sz="2000" dirty="0" smtClean="0">
                <a:hlinkClick r:id="rId4"/>
              </a:rPr>
              <a:t>=4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</a:t>
            </a:r>
            <a:r>
              <a:rPr lang="cs-CZ" sz="2000" dirty="0" err="1" smtClean="0">
                <a:hlinkClick r:id="rId5"/>
              </a:rPr>
              <a:t>celysvet.cz</a:t>
            </a:r>
            <a:r>
              <a:rPr lang="cs-CZ" sz="2000" dirty="0" smtClean="0">
                <a:hlinkClick r:id="rId5"/>
              </a:rPr>
              <a:t>/fotky-</a:t>
            </a:r>
            <a:r>
              <a:rPr lang="cs-CZ" sz="2000" dirty="0" err="1" smtClean="0">
                <a:hlinkClick r:id="rId5"/>
              </a:rPr>
              <a:t>lopatkovec</a:t>
            </a:r>
            <a:r>
              <a:rPr lang="cs-CZ" sz="2000" dirty="0" smtClean="0">
                <a:hlinkClick r:id="rId5"/>
              </a:rPr>
              <a:t>-foto-</a:t>
            </a:r>
            <a:r>
              <a:rPr lang="cs-CZ" sz="2000" dirty="0" err="1" smtClean="0">
                <a:hlinkClick r:id="rId5"/>
              </a:rPr>
              <a:t>obrazky</a:t>
            </a:r>
            <a:r>
              <a:rPr lang="cs-CZ" sz="2000" dirty="0" smtClean="0">
                <a:hlinkClick r:id="rId5"/>
              </a:rPr>
              <a:t>?</a:t>
            </a:r>
            <a:r>
              <a:rPr lang="cs-CZ" sz="2000" dirty="0" err="1" smtClean="0">
                <a:hlinkClick r:id="rId5"/>
              </a:rPr>
              <a:t>rr</a:t>
            </a:r>
            <a:r>
              <a:rPr lang="cs-CZ" sz="2000" dirty="0" smtClean="0">
                <a:hlinkClick r:id="rId5"/>
              </a:rPr>
              <a:t>=6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celysvet.cz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lopatkovec.php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cs.wikipedia.org/wiki/Lopatkovec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cs.wikipedia.org/wiki/Soubor:ZygocactusTruncatus.jpg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</a:t>
            </a:r>
            <a:r>
              <a:rPr lang="cs-CZ" sz="2000" dirty="0" err="1" smtClean="0">
                <a:hlinkClick r:id="rId9"/>
              </a:rPr>
              <a:t>celysvet.cz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vanocni</a:t>
            </a:r>
            <a:r>
              <a:rPr lang="cs-CZ" sz="2000" dirty="0" smtClean="0">
                <a:hlinkClick r:id="rId9"/>
              </a:rPr>
              <a:t>-kaktus.</a:t>
            </a:r>
            <a:r>
              <a:rPr lang="cs-CZ" sz="2000" dirty="0" err="1" smtClean="0">
                <a:hlinkClick r:id="rId9"/>
              </a:rPr>
              <a:t>php</a:t>
            </a:r>
            <a:endParaRPr lang="cs-CZ" sz="2000" dirty="0" smtClean="0"/>
          </a:p>
          <a:p>
            <a:r>
              <a:rPr lang="cs-CZ" sz="2000" dirty="0" smtClean="0"/>
              <a:t>Obrázky na str. 5 – 6 vlastní zdroj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388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Pokojové rostliny</vt:lpstr>
      <vt:lpstr>Zelenec</vt:lpstr>
      <vt:lpstr>Rozmnožování a přesazování</vt:lpstr>
      <vt:lpstr>Rostlinný lékař</vt:lpstr>
      <vt:lpstr>Spathiphyllum-lopatkovec</vt:lpstr>
      <vt:lpstr>Rozmnožování a pěstování</vt:lpstr>
      <vt:lpstr>Rostlinný lékař</vt:lpstr>
      <vt:lpstr>Vánoční kaktus</vt:lpstr>
      <vt:lpstr>Pěstování a rozmnožování</vt:lpstr>
      <vt:lpstr>Rostlinný lékař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</dc:title>
  <dc:subject>Pěstitelství 9</dc:subject>
  <dc:creator>Přibíková</dc:creator>
  <cp:lastModifiedBy>Aleš</cp:lastModifiedBy>
  <cp:revision>19</cp:revision>
  <dcterms:created xsi:type="dcterms:W3CDTF">2011-04-22T10:47:55Z</dcterms:created>
  <dcterms:modified xsi:type="dcterms:W3CDTF">2013-02-12T12:01:26Z</dcterms:modified>
</cp:coreProperties>
</file>