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VY_12_INOVACE_23_Hygienické návyky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Hygienické návyky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VY_12_INOVACE_23_Hygienické návyky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Hygienické návyky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E7575-4F75-4441-AF71-E72418CE5EC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A941A7-23A9-4D5A-9F1D-B47BDEAC2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750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doplní slova</a:t>
            </a:r>
            <a:r>
              <a:rPr lang="cs-CZ" baseline="0" dirty="0" smtClean="0"/>
              <a:t> do vět, které se týkají dodržování hygienických návyků.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A941A7-23A9-4D5A-9F1D-B47BDEAC277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721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352149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prvouky, opakování a získání dalších informací o hygienických </a:t>
            </a:r>
            <a:r>
              <a:rPr lang="cs-CZ" sz="2400" dirty="0" smtClean="0"/>
              <a:t>návycích.</a:t>
            </a:r>
            <a:endParaRPr lang="cs-CZ" sz="2400" dirty="0"/>
          </a:p>
          <a:p>
            <a:pPr lvl="0" hangingPunct="0"/>
            <a:r>
              <a:rPr lang="cs-CZ" sz="2400" dirty="0"/>
              <a:t>Materiál je zaměřený na čtení </a:t>
            </a:r>
            <a:r>
              <a:rPr lang="cs-CZ" sz="2400" dirty="0" smtClean="0"/>
              <a:t>textu, ve kterém chybí slova, žáci je musí podle smyslu doplnit, na dalším listě je opak, slova jsou ve větě </a:t>
            </a:r>
            <a:r>
              <a:rPr lang="cs-CZ" sz="2400" dirty="0" smtClean="0"/>
              <a:t>navíc.</a:t>
            </a:r>
            <a:endParaRPr lang="cs-CZ" sz="2400" dirty="0"/>
          </a:p>
          <a:p>
            <a:pPr lvl="0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hangingPunct="0"/>
            <a:r>
              <a:rPr lang="cs-CZ" sz="2400" dirty="0"/>
              <a:t>Pomůcky: interaktivní pero, fixy</a:t>
            </a:r>
          </a:p>
          <a:p>
            <a:pPr lvl="0" hangingPunct="0"/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</a:t>
            </a:r>
            <a:r>
              <a:rPr lang="cs-CZ" sz="2400" dirty="0" smtClean="0"/>
              <a:t>učení- </a:t>
            </a:r>
            <a:endParaRPr lang="cs-CZ" sz="2400" dirty="0"/>
          </a:p>
          <a:p>
            <a:pPr lvl="0" hangingPunct="0"/>
            <a:r>
              <a:rPr lang="cs-CZ" sz="2400" dirty="0"/>
              <a:t>Metodické pokyny: </a:t>
            </a:r>
            <a:r>
              <a:rPr lang="cs-CZ" sz="2400" dirty="0" smtClean="0"/>
              <a:t>Pozorně </a:t>
            </a:r>
            <a:r>
              <a:rPr lang="cs-CZ" sz="2400" dirty="0"/>
              <a:t>čti, </a:t>
            </a:r>
            <a:r>
              <a:rPr lang="cs-CZ" sz="2400" dirty="0" smtClean="0"/>
              <a:t>doplň slovo podle smyslu věty, najdi slovo, které ve větě nemá </a:t>
            </a:r>
            <a:r>
              <a:rPr lang="cs-CZ" sz="2400" dirty="0" smtClean="0"/>
              <a:t>být.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Doplň do vět správná chybějící slova. 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Ráno si ____________obličej studenou </a:t>
            </a:r>
          </a:p>
          <a:p>
            <a:pPr marL="0" indent="0">
              <a:buNone/>
            </a:pPr>
            <a:r>
              <a:rPr lang="cs-CZ" dirty="0" smtClean="0"/>
              <a:t>vodou.  Zuby si vyčistím správným ________________ráno i večer. </a:t>
            </a:r>
          </a:p>
          <a:p>
            <a:pPr marL="0" indent="0">
              <a:buNone/>
            </a:pPr>
            <a:r>
              <a:rPr lang="cs-CZ" dirty="0" smtClean="0"/>
              <a:t>Před jídlem si umyji ____________ .</a:t>
            </a:r>
          </a:p>
          <a:p>
            <a:pPr marL="0" indent="0">
              <a:buNone/>
            </a:pPr>
            <a:r>
              <a:rPr lang="cs-CZ" dirty="0" smtClean="0"/>
              <a:t>Šamponem si umývám___________ alespoň jedenkrát týdně. Když mám rýmu, používám ____________ . Ruce si utírám do __________ . </a:t>
            </a:r>
          </a:p>
          <a:p>
            <a:pPr marL="0" indent="0">
              <a:buNone/>
            </a:pPr>
            <a:r>
              <a:rPr lang="cs-CZ" dirty="0" smtClean="0"/>
              <a:t>Neměl/a bych často jíst ____________, aby se mi nekazily zuby.</a:t>
            </a:r>
            <a:endParaRPr lang="cs-CZ" dirty="0"/>
          </a:p>
        </p:txBody>
      </p:sp>
      <p:pic>
        <p:nvPicPr>
          <p:cNvPr id="1027" name="Picture 3" descr="C:\Users\DykovaA\AppData\Local\Microsoft\Windows\Temporary Internet Files\Content.IE5\AM1I8PN9\MP9004243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268760"/>
            <a:ext cx="170080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6275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Škrtni slovo, které se do každé věty zatoulalo.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dirty="0" smtClean="0"/>
              <a:t>Ráno si protáhnu tělo pohyb několika dřepy.</a:t>
            </a:r>
          </a:p>
          <a:p>
            <a:pPr marL="0" indent="0">
              <a:buNone/>
            </a:pPr>
            <a:r>
              <a:rPr lang="cs-CZ" sz="2800" dirty="0" smtClean="0"/>
              <a:t>Potom se nasnídám jdu na do školy.</a:t>
            </a:r>
          </a:p>
          <a:p>
            <a:pPr marL="0" indent="0">
              <a:buNone/>
            </a:pPr>
            <a:r>
              <a:rPr lang="cs-CZ" sz="2800" dirty="0" smtClean="0"/>
              <a:t>Ve škole mě baví čerstvém matematika, psaní a tělocvik.</a:t>
            </a:r>
          </a:p>
          <a:p>
            <a:pPr marL="0" indent="0">
              <a:buNone/>
            </a:pPr>
            <a:r>
              <a:rPr lang="cs-CZ" sz="2800" dirty="0" smtClean="0"/>
              <a:t>Po vyučování vzduchu jdu k babičce, naobědvám se u ní.</a:t>
            </a:r>
          </a:p>
          <a:p>
            <a:pPr marL="0" indent="0">
              <a:buNone/>
            </a:pPr>
            <a:r>
              <a:rPr lang="cs-CZ" sz="2800" dirty="0" smtClean="0"/>
              <a:t>S bratrancem si hrajeme nebo jdeme nám s babičkou do lesa.</a:t>
            </a:r>
          </a:p>
          <a:p>
            <a:pPr marL="0" indent="0">
              <a:buNone/>
            </a:pPr>
            <a:r>
              <a:rPr lang="cs-CZ" sz="2800" dirty="0" smtClean="0"/>
              <a:t>Ve čtyři hodiny prospěje jdu domů a napíšu si úkoly.</a:t>
            </a:r>
          </a:p>
          <a:p>
            <a:pPr>
              <a:buFont typeface="Wingdings" pitchFamily="2" charset="2"/>
              <a:buChar char="v"/>
            </a:pPr>
            <a:r>
              <a:rPr lang="cs-CZ" sz="2800" i="1" dirty="0" smtClean="0"/>
              <a:t>Slova , která máš škrtnutá napiš na řádek a přečti.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4155450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Škrtni slovo, které se do věty </a:t>
            </a:r>
            <a:r>
              <a:rPr lang="cs-CZ" sz="3200" b="1" dirty="0" err="1" smtClean="0"/>
              <a:t>zatoulalo.ŘEŠENÍ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dirty="0" smtClean="0"/>
              <a:t>Ráno si protáhnu tělo </a:t>
            </a:r>
            <a:r>
              <a:rPr lang="cs-CZ" sz="2800" dirty="0" smtClean="0">
                <a:solidFill>
                  <a:srgbClr val="FF0000"/>
                </a:solidFill>
              </a:rPr>
              <a:t>pohyb</a:t>
            </a:r>
            <a:r>
              <a:rPr lang="cs-CZ" sz="2800" dirty="0" smtClean="0"/>
              <a:t> několika dřepy.</a:t>
            </a:r>
          </a:p>
          <a:p>
            <a:pPr marL="0" indent="0">
              <a:buNone/>
            </a:pPr>
            <a:r>
              <a:rPr lang="cs-CZ" sz="2800" dirty="0" smtClean="0"/>
              <a:t>Potom se nasnídám jdu </a:t>
            </a:r>
            <a:r>
              <a:rPr lang="cs-CZ" sz="2800" dirty="0" smtClean="0">
                <a:solidFill>
                  <a:srgbClr val="FF0000"/>
                </a:solidFill>
              </a:rPr>
              <a:t>na</a:t>
            </a:r>
            <a:r>
              <a:rPr lang="cs-CZ" sz="2800" dirty="0" smtClean="0"/>
              <a:t> do školy.</a:t>
            </a:r>
          </a:p>
          <a:p>
            <a:pPr marL="0" indent="0">
              <a:buNone/>
            </a:pPr>
            <a:r>
              <a:rPr lang="cs-CZ" sz="2800" dirty="0" smtClean="0"/>
              <a:t>Ve škole mě baví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smtClean="0">
                <a:solidFill>
                  <a:srgbClr val="FF0000"/>
                </a:solidFill>
              </a:rPr>
              <a:t>čerstvém </a:t>
            </a:r>
            <a:r>
              <a:rPr lang="cs-CZ" sz="2800" smtClean="0"/>
              <a:t>matematika</a:t>
            </a:r>
            <a:r>
              <a:rPr lang="cs-CZ" sz="2800" dirty="0" smtClean="0"/>
              <a:t>, psaní a tělocvik.</a:t>
            </a:r>
          </a:p>
          <a:p>
            <a:pPr marL="0" indent="0">
              <a:buNone/>
            </a:pPr>
            <a:r>
              <a:rPr lang="cs-CZ" sz="2800" dirty="0" smtClean="0"/>
              <a:t>Po vyučování </a:t>
            </a:r>
            <a:r>
              <a:rPr lang="cs-CZ" sz="2800" dirty="0" smtClean="0">
                <a:solidFill>
                  <a:srgbClr val="FF0000"/>
                </a:solidFill>
              </a:rPr>
              <a:t>vzduchu</a:t>
            </a:r>
            <a:r>
              <a:rPr lang="cs-CZ" sz="2800" dirty="0" smtClean="0"/>
              <a:t> jdu k babičce, naobědvám se u ní.</a:t>
            </a:r>
          </a:p>
          <a:p>
            <a:pPr marL="0" indent="0">
              <a:buNone/>
            </a:pPr>
            <a:r>
              <a:rPr lang="cs-CZ" sz="2800" dirty="0" smtClean="0"/>
              <a:t>S bratrancem si hrajeme nebo jdeme </a:t>
            </a:r>
            <a:r>
              <a:rPr lang="cs-CZ" sz="2800" dirty="0" smtClean="0">
                <a:solidFill>
                  <a:srgbClr val="FF0000"/>
                </a:solidFill>
              </a:rPr>
              <a:t>nám</a:t>
            </a:r>
            <a:r>
              <a:rPr lang="cs-CZ" sz="2800" dirty="0" smtClean="0"/>
              <a:t> s babičkou do lesa.</a:t>
            </a:r>
          </a:p>
          <a:p>
            <a:pPr marL="0" indent="0">
              <a:buNone/>
            </a:pPr>
            <a:r>
              <a:rPr lang="cs-CZ" sz="2800" dirty="0" smtClean="0"/>
              <a:t>Ve čtyři hodiny </a:t>
            </a:r>
            <a:r>
              <a:rPr lang="cs-CZ" sz="2800" dirty="0" smtClean="0">
                <a:solidFill>
                  <a:srgbClr val="FF0000"/>
                </a:solidFill>
              </a:rPr>
              <a:t>prospěje</a:t>
            </a:r>
            <a:r>
              <a:rPr lang="cs-CZ" sz="2800" dirty="0" smtClean="0"/>
              <a:t> jdu domů a napíšu si úkoly.</a:t>
            </a:r>
          </a:p>
          <a:p>
            <a:pPr>
              <a:buFont typeface="Wingdings" pitchFamily="2" charset="2"/>
              <a:buChar char="v"/>
            </a:pPr>
            <a:r>
              <a:rPr lang="cs-CZ" sz="2800" i="1" dirty="0" smtClean="0"/>
              <a:t>Slova , která máš škrtnutá napiš na řádek a přečti.</a:t>
            </a:r>
          </a:p>
          <a:p>
            <a:pPr marL="0" indent="0">
              <a:buNone/>
            </a:pPr>
            <a:r>
              <a:rPr lang="cs-CZ" sz="2800" u="sng" dirty="0" smtClean="0"/>
              <a:t>Pohyb na čerstvém vzduchu nám prospěje.</a:t>
            </a:r>
          </a:p>
        </p:txBody>
      </p:sp>
    </p:spTree>
    <p:extLst>
      <p:ext uri="{BB962C8B-B14F-4D97-AF65-F5344CB8AC3E}">
        <p14:creationId xmlns:p14="http://schemas.microsoft.com/office/powerpoint/2010/main" val="19191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367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Doplň do vět správná chybějící slova.  </vt:lpstr>
      <vt:lpstr>Škrtni slovo, které se do každé věty zatoulalo.</vt:lpstr>
      <vt:lpstr>Škrtni slovo, které se do věty zatoulalo.ŘEŠENÍ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15</cp:revision>
  <dcterms:created xsi:type="dcterms:W3CDTF">2011-08-21T15:31:45Z</dcterms:created>
  <dcterms:modified xsi:type="dcterms:W3CDTF">2012-03-12T04:40:48Z</dcterms:modified>
</cp:coreProperties>
</file>