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72" r:id="rId3"/>
    <p:sldId id="278" r:id="rId4"/>
    <p:sldId id="279" r:id="rId5"/>
    <p:sldId id="280" r:id="rId6"/>
    <p:sldId id="281" r:id="rId7"/>
    <p:sldId id="282" r:id="rId8"/>
    <p:sldId id="283" r:id="rId9"/>
    <p:sldId id="28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1250" autoAdjust="0"/>
    <p:restoredTop sz="94660"/>
  </p:normalViewPr>
  <p:slideViewPr>
    <p:cSldViewPr>
      <p:cViewPr varScale="1">
        <p:scale>
          <a:sx n="69" d="100"/>
          <a:sy n="69" d="100"/>
        </p:scale>
        <p:origin x="-97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829FD3-4A0B-46DB-BD73-620384A16837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768C69-6A39-4376-8C38-062DC05A4C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56190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6DD511-9EB3-4109-B8D5-668FB67DE418}" type="datetime1">
              <a:rPr lang="cs-CZ" smtClean="0"/>
              <a:t>12.2.2013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825A2E-A02F-41C1-A0AA-036435CBF1DD}" type="datetime1">
              <a:rPr lang="cs-CZ" smtClean="0"/>
              <a:t>12.2.2013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A07AFF-2F94-40AB-9FD7-8FE56A8754DB}" type="datetime1">
              <a:rPr lang="cs-CZ" smtClean="0"/>
              <a:t>12.2.2013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8575BC-7E93-44FA-BD88-94000E16E0CC}" type="datetime1">
              <a:rPr lang="cs-CZ" smtClean="0"/>
              <a:t>12.2.2013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FB906E-0DB7-4EAD-BFC0-1C59D68F2A82}" type="datetime1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709CE-12E6-4CA7-A536-98FFB76F68A4}" type="datetime1">
              <a:rPr lang="cs-CZ" smtClean="0"/>
              <a:t>12.2.2013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3AFCE8-5F55-4A99-ACC2-6CCFE4F3BD01}" type="datetime1">
              <a:rPr lang="cs-CZ" smtClean="0"/>
              <a:t>12.2.2013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2B0461-40EB-4BE3-8086-D269206FC709}" type="datetime1">
              <a:rPr lang="cs-CZ" smtClean="0"/>
              <a:t>12.2.2013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E3E111-0E87-4C60-88CE-C2D31E28FBAA}" type="datetime1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D58FD-5B14-4284-B6C4-683149F77258}" type="datetime1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2FA0E-DFC1-4488-A482-118D1AB00C58}" type="datetime1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2A6DB36-AB33-4033-9905-BBF109212051}" type="datetime1">
              <a:rPr lang="cs-CZ" smtClean="0"/>
              <a:t>12.2.2013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74DBAF-8BB2-4B88-AF8A-DCEDE87D3DB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Krevní destičky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Oběhová soustava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4726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destičky - trombocyty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cílová skupina: střední školy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anotace : </a:t>
            </a:r>
            <a:r>
              <a:rPr lang="cs-CZ" dirty="0" smtClean="0"/>
              <a:t> charakteristické znaky krevních destiček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klíčová slova </a:t>
            </a:r>
            <a:r>
              <a:rPr lang="cs-CZ" dirty="0" smtClean="0"/>
              <a:t>: trombokináza, trombin, fibrin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autor: Kamila Černá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zpracováno: 2013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8098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destičky - trombocyty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alá tělíska bez jádra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60542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destičky - trombocyty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množství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300 000 / milimetru kubickém krve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205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destičky - trombocyty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vznik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v kostní dřeni, jako úlomky velkých buněk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656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Krevní destičky - trombocyty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funkce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srážení krve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085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Srážecí mechanismus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trombokináza + vápenaté ionty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          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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		protrombin  trombin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		   		</a:t>
            </a:r>
          </a:p>
          <a:p>
            <a:pPr marL="0" indent="0">
              <a:buNone/>
            </a:pPr>
            <a:endParaRPr lang="cs-CZ" b="1" dirty="0" smtClean="0">
              <a:latin typeface="Arial" pitchFamily="34" charset="0"/>
              <a:cs typeface="Arial" pitchFamily="34" charset="0"/>
              <a:sym typeface="Wingdings 3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  <a:sym typeface="Wingdings 3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			      fibrinogen  fibrin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048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Srážecí mechanismus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t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rombokináza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enzym, který produkují trombocyty ( poraněná céva ), působí na enzym krevní plazmy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protrombin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který vzniká v játrech a aktivuje ho na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trombin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který sráží bílkovinu krevní plazmy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 fibrinogen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fibrin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, která vytvoří síť, do které se zachycují krevní buňky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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sraženina – krevní koláč,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který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vytlačí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krevní sérum,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 3"/>
              </a:rPr>
              <a:t>nažloutlá tekutina, která pomáhá vytvořit </a:t>
            </a:r>
            <a:r>
              <a:rPr lang="cs-CZ" b="1" dirty="0" smtClean="0">
                <a:latin typeface="Arial" pitchFamily="34" charset="0"/>
                <a:cs typeface="Arial" pitchFamily="34" charset="0"/>
                <a:sym typeface="Wingdings 3"/>
              </a:rPr>
              <a:t>strup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665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Srážení krve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ze zabránit přidáme-li do krve látku, která váže vápenaté ionty = šťavelan  nebo citronan sodný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e slinách některého hmyzu jsou látky zabraňující srážení krve  ( komár )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74DBAF-8BB2-4B88-AF8A-DCEDE87D3DB7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087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1070</TotalTime>
  <Words>169</Words>
  <Application>Microsoft Office PowerPoint</Application>
  <PresentationFormat>Předvádění na obrazovce (4:3)</PresentationFormat>
  <Paragraphs>59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Krevní destičky</vt:lpstr>
      <vt:lpstr>Krevní destičky - trombocyty</vt:lpstr>
      <vt:lpstr>Krevní destičky - trombocyty</vt:lpstr>
      <vt:lpstr>Krevní destičky - trombocyty</vt:lpstr>
      <vt:lpstr>Krevní destičky - trombocyty</vt:lpstr>
      <vt:lpstr>Krevní destičky - trombocyty</vt:lpstr>
      <vt:lpstr>Srážecí mechanismus</vt:lpstr>
      <vt:lpstr>Srážecí mechanismus</vt:lpstr>
      <vt:lpstr>Srážení krve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151</cp:revision>
  <dcterms:created xsi:type="dcterms:W3CDTF">2012-10-09T15:11:06Z</dcterms:created>
  <dcterms:modified xsi:type="dcterms:W3CDTF">2013-02-12T14:36:21Z</dcterms:modified>
</cp:coreProperties>
</file>