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72" r:id="rId3"/>
    <p:sldId id="278" r:id="rId4"/>
    <p:sldId id="279" r:id="rId5"/>
    <p:sldId id="280" r:id="rId6"/>
    <p:sldId id="281" r:id="rId7"/>
    <p:sldId id="285" r:id="rId8"/>
    <p:sldId id="282" r:id="rId9"/>
    <p:sldId id="283" r:id="rId10"/>
    <p:sldId id="286" r:id="rId11"/>
    <p:sldId id="284" r:id="rId12"/>
    <p:sldId id="27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250" autoAdjust="0"/>
    <p:restoredTop sz="9466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829FD3-4A0B-46DB-BD73-620384A16837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768C69-6A39-4376-8C38-062DC05A4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619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DD511-9EB3-4109-B8D5-668FB67DE418}" type="datetime1">
              <a:rPr lang="cs-CZ" smtClean="0"/>
              <a:t>5.2.2013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25A2E-A02F-41C1-A0AA-036435CBF1DD}" type="datetime1">
              <a:rPr lang="cs-CZ" smtClean="0"/>
              <a:t>5.2.2013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07AFF-2F94-40AB-9FD7-8FE56A8754DB}" type="datetime1">
              <a:rPr lang="cs-CZ" smtClean="0"/>
              <a:t>5.2.2013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575BC-7E93-44FA-BD88-94000E16E0CC}" type="datetime1">
              <a:rPr lang="cs-CZ" smtClean="0"/>
              <a:t>5.2.2013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B906E-0DB7-4EAD-BFC0-1C59D68F2A82}" type="datetime1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709CE-12E6-4CA7-A536-98FFB76F68A4}" type="datetime1">
              <a:rPr lang="cs-CZ" smtClean="0"/>
              <a:t>5.2.2013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AFCE8-5F55-4A99-ACC2-6CCFE4F3BD01}" type="datetime1">
              <a:rPr lang="cs-CZ" smtClean="0"/>
              <a:t>5.2.2013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B0461-40EB-4BE3-8086-D269206FC709}" type="datetime1">
              <a:rPr lang="cs-CZ" smtClean="0"/>
              <a:t>5.2.2013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3E111-0E87-4C60-88CE-C2D31E28FBAA}" type="datetime1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D58FD-5B14-4284-B6C4-683149F77258}" type="datetime1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2FA0E-DFC1-4488-A482-118D1AB00C58}" type="datetime1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2A6DB36-AB33-4033-9905-BBF109212051}" type="datetime1">
              <a:rPr lang="cs-CZ" smtClean="0"/>
              <a:t>5.2.2013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q=oddenek+p%C3%BDru&amp;bav=on.2,or.r_gc.r_pw.r_qf.&amp;biw=1249&amp;bih=595&amp;wrapid=tlif136007829476210&amp;um=1&amp;ie=UTF-8&amp;tbm=isch&amp;source=og&amp;sa=N&amp;tab=wi&amp;ei=rScRUaKYBajh4QTC-4H4BQ" TargetMode="External"/><Relationship Id="rId2" Type="http://schemas.openxmlformats.org/officeDocument/2006/relationships/hyperlink" Target="http://www.google.cz/search?hl=cs&amp;q=bramborov%C3%A9+hl%C3%ADzy&amp;bav=on.2,or.r_gc.r_pw.r_qf.&amp;biw=1249&amp;bih=595&amp;wrapid=tlif136007820404310&amp;um=1&amp;ie=UTF-8&amp;tbm=isch&amp;source=og&amp;sa=N&amp;tab=wi&amp;ei=XycRUejkAfGP4gTKxoDoAw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Rozmnožování rostlin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Nepohlavní - vegetativní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72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Nepohlavní – vegetativní rozmnožování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cílová skupina: střední školy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anotace : </a:t>
            </a:r>
            <a:r>
              <a:rPr lang="cs-CZ" dirty="0" smtClean="0"/>
              <a:t>charakteristické znaky vegetativního rozmnožování rostlin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klíčová slova </a:t>
            </a:r>
            <a:r>
              <a:rPr lang="cs-CZ" dirty="0" smtClean="0"/>
              <a:t>: šlahouny, cibule, oddenek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autor: Kamila Černá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zpracováno: 2013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09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Nepohlavní – vegetativní rozmnožování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ový jedinec vzniká z jediné buňky, tkáně či orgánu mateřské rostliny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ejjednodušší –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přehrádečné dělení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b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uňky izolované nebo v koloniích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ruhotná diferenciace v pletiva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c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évnaté rostliny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 buňky meristémů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7272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Nepohlavní – vegetativní rozmnožování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výtrusné rostliny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řasy, mechorosty, kapraďorosty, houby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 </a:t>
            </a:r>
            <a:r>
              <a:rPr lang="cs-CZ" dirty="0">
                <a:latin typeface="Arial" pitchFamily="34" charset="0"/>
                <a:cs typeface="Arial" pitchFamily="34" charset="0"/>
                <a:sym typeface="Wingdings 3"/>
              </a:rPr>
              <a:t>výtrusy, spory – jednobuněčný útvar, ze kterého vzniká gametofyt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955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Nepohlavní – vegetativní rozmnožování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rytosemenné rostliny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vytvářejí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 nepohlavnímu rozmnožování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nepohlavní orgány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šlahouny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 netřesk,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jahodník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5</a:t>
            </a:fld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797152"/>
            <a:ext cx="22860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6881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Nepohlavní orgány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oddenky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kosatec,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pýr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6</a:t>
            </a:fld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356992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06277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Nepohlavní – vegetativní orgány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hlízy</a:t>
            </a:r>
            <a:r>
              <a:rPr lang="cs-CZ" dirty="0">
                <a:latin typeface="Arial" pitchFamily="34" charset="0"/>
                <a:cs typeface="Arial" pitchFamily="34" charset="0"/>
              </a:rPr>
              <a:t> – jiřiny,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brambory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7</a:t>
            </a:fld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501008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45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Nepohlavní orgány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c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ibule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česnek, tulipán,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lilie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8</a:t>
            </a:fld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356992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1520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Nepohlavní – vegetativní rozmnožování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ýznam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pro pěstování některých kulturních rostlin v zahradnictví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ř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ízky stonkové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rybíz,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pelargónie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ř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ízky kořenové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křen,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ostružník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9</a:t>
            </a:fld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2018" y="4437112"/>
            <a:ext cx="15240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3418" y="2348880"/>
            <a:ext cx="1752600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1790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Nepohlavní – vegetativní rozmnožování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řízky listové 		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begonie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roubování  		</a:t>
            </a:r>
            <a:r>
              <a:rPr lang="cs-CZ" dirty="0">
                <a:latin typeface="Arial" pitchFamily="34" charset="0"/>
                <a:cs typeface="Arial" pitchFamily="34" charset="0"/>
              </a:rPr>
              <a:t>řízky ovocných stromů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			špatně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kořenují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10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7388" y="1700808"/>
            <a:ext cx="2390775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653136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7494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Nepohlavní – vegetativní rozmnožování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ři vegetativním rozmnožování nedochází k redukci počtu chromozómů – jedinec stejný genotyp s rodiči ( shodné vlastnosti 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3950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00" dirty="0"/>
              <a:t>http://www.google.cz/search?hl=cs&amp;gs_rn=2&amp;gs_ri=hp&amp;cp=21&amp;gs_id=2a&amp;xhr=t&amp;q=listov%C3%A9+%C5%99%C3%ADzky+begonie&amp;bav=on.2,or.r_gc.r_pw.r_qf.&amp;</a:t>
            </a:r>
            <a:r>
              <a:rPr lang="cs-CZ" sz="900" dirty="0" smtClean="0"/>
              <a:t>bvm=bv.41867550,bs.1,d.d2k&amp;biw=1249&amp;bih=595&amp;wrapid=tljp1360077698847040&amp;um=1&amp;ie=UTF-8&amp;tbm=isch&amp;source=og&amp;sa=N&amp;tab=wi&amp;ei=YyURUcKTJsSNtAbRoYHADQ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http://www.google.cz/search?hl=cs&amp;gs_rn=2&amp;gs_ri=serp&amp;pq=listov%C3%A9+%C5%99%C3%ADzky+begonie&amp;cp=5&amp;gs_id=1q&amp;xhr=t&amp;q=roubov%C3%A1n%C3%AD&amp;bav=on.2,or.r_gc.r_pw.r_qf.&amp;</a:t>
            </a:r>
            <a:r>
              <a:rPr lang="cs-CZ" sz="900" dirty="0" smtClean="0"/>
              <a:t>biw=1249&amp;bih=595&amp;wrapid=tljp1360077781629248&amp;um=1&amp;ie=UTF-8&amp;tbm=isch&amp;source=og&amp;sa=N&amp;tab=wi&amp;ei=rCURUZz_MsbntQaiwoGYDw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cs&amp;gs_rn</a:t>
            </a:r>
            <a:r>
              <a:rPr lang="cs-CZ" sz="900" dirty="0"/>
              <a:t>=2&amp;gs_ri=</a:t>
            </a:r>
            <a:r>
              <a:rPr lang="cs-CZ" sz="900" dirty="0" err="1"/>
              <a:t>serp&amp;pq</a:t>
            </a:r>
            <a:r>
              <a:rPr lang="cs-CZ" sz="900" dirty="0"/>
              <a:t>=roubov%C3%A1n%C3%AD&amp;cp=6&amp;gs_id=15&amp;xhr=</a:t>
            </a:r>
            <a:r>
              <a:rPr lang="cs-CZ" sz="900" dirty="0" err="1"/>
              <a:t>t&amp;q</a:t>
            </a:r>
            <a:r>
              <a:rPr lang="cs-CZ" sz="900" dirty="0"/>
              <a:t>=%C5%99%C3%ADzky+naruby&amp;bav=on.2,or.r_gc.r_pw.r_qf.&amp;biw=1249&amp;bih=595&amp;wrapid=tljp1360077883944226&amp;um=1&amp;ie=UTF-8&amp;tbm=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=DyYRUYTPK9HLswa68oHIDw#um=1&amp;hl=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%C5%99%C3%ADzky+ko%C5%99enov%C3%A9&amp;oq=%C5%99%C3%ADzky+ko%C5%99enov%C3%A9&amp;gs_l=img.12...5195.9763.0.11574.14.14.0.0.0.0.115.1060.12j2.14.0...0.0...1c.1.2.img.32UU0QtYgZ8&amp;bav=on.2,or.r_gc.r_pw.r_qf.&amp;bvm=bv.41934586,d.Yms&amp;fp=e2a37763dced3cc4&amp;biw=1249&amp;bih=595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cs&amp;gs_rn</a:t>
            </a:r>
            <a:r>
              <a:rPr lang="cs-CZ" sz="900" dirty="0"/>
              <a:t>=2&amp;gs_ri=</a:t>
            </a:r>
            <a:r>
              <a:rPr lang="cs-CZ" sz="900" dirty="0" err="1"/>
              <a:t>serp&amp;pq</a:t>
            </a:r>
            <a:r>
              <a:rPr lang="cs-CZ" sz="900" dirty="0"/>
              <a:t>=roubov%C3%A1n%C3%AD&amp;cp=6&amp;gs_id=15&amp;xhr=</a:t>
            </a:r>
            <a:r>
              <a:rPr lang="cs-CZ" sz="900" dirty="0" err="1"/>
              <a:t>t&amp;q</a:t>
            </a:r>
            <a:r>
              <a:rPr lang="cs-CZ" sz="900" dirty="0"/>
              <a:t>=%C5%99%C3%ADzky+naruby&amp;bav=on.2,or.r_gc.r_pw.r_qf.&amp;biw=1249&amp;bih=595&amp;wrapid=tljp1360077883944226&amp;um=1&amp;ie=UTF-8&amp;tbm=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=DyYRUYTPK9HLswa68oHIDw#um=1&amp;hl=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=1&amp;q=%C5%99%C3%ADzky+stonkov%C3%A9+&amp;</a:t>
            </a:r>
            <a:r>
              <a:rPr lang="cs-CZ" sz="900" dirty="0" err="1"/>
              <a:t>oq</a:t>
            </a:r>
            <a:r>
              <a:rPr lang="cs-CZ" sz="900" dirty="0"/>
              <a:t>=%C5%99%C3%ADzky+stonkov%C3%A9+&amp;</a:t>
            </a:r>
            <a:r>
              <a:rPr lang="cs-CZ" sz="900" dirty="0" err="1"/>
              <a:t>gs_l</a:t>
            </a:r>
            <a:r>
              <a:rPr lang="cs-CZ" sz="900" dirty="0"/>
              <a:t>=img.12...3334.10406.0.12055.15.15.0.0.0.0.99.759.15.15.0...0.0...1c.1.2.img.5SF8vs-3CFo&amp;bav=on.2,or.r_gc.r_pw.r_qf.&amp;</a:t>
            </a:r>
            <a:r>
              <a:rPr lang="cs-CZ" sz="900" dirty="0" smtClean="0"/>
              <a:t>bvm=bv.41934586,d.Yms&amp;fp=e2a37763dced3cc4&amp;biw=1249&amp;bih=595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cs&amp;gs_rn</a:t>
            </a:r>
            <a:r>
              <a:rPr lang="cs-CZ" sz="900" dirty="0"/>
              <a:t>=2&amp;gs_ri=</a:t>
            </a:r>
            <a:r>
              <a:rPr lang="cs-CZ" sz="900" dirty="0" err="1"/>
              <a:t>serp&amp;pq</a:t>
            </a:r>
            <a:r>
              <a:rPr lang="cs-CZ" sz="900" dirty="0"/>
              <a:t>=roubov%C3%A1n%C3%AD&amp;cp=6&amp;gs_id=15&amp;xhr=</a:t>
            </a:r>
            <a:r>
              <a:rPr lang="cs-CZ" sz="900" dirty="0" err="1"/>
              <a:t>t&amp;q</a:t>
            </a:r>
            <a:r>
              <a:rPr lang="cs-CZ" sz="900" dirty="0"/>
              <a:t>=%C5%99%C3%ADzky+naruby&amp;bav=on.2,or.r_gc.r_pw.r_qf.&amp;biw=1249&amp;bih=595&amp;wrapid=tljp1360077883944226&amp;um=1&amp;ie=UTF-8&amp;tbm=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=DyYRUYTPK9HLswa68oHIDw#um=1&amp;hl=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</a:t>
            </a:r>
            <a:r>
              <a:rPr lang="cs-CZ" sz="900" dirty="0" err="1"/>
              <a:t>cibule&amp;oq</a:t>
            </a:r>
            <a:r>
              <a:rPr lang="cs-CZ" sz="900" dirty="0"/>
              <a:t>=</a:t>
            </a:r>
            <a:r>
              <a:rPr lang="cs-CZ" sz="900" dirty="0" err="1"/>
              <a:t>cibule&amp;gs_l</a:t>
            </a:r>
            <a:r>
              <a:rPr lang="cs-CZ" sz="900" dirty="0"/>
              <a:t>=img.1.0.0l6j0i24l4.801.5862.1.7290.18.17.0.1.1.0.114.1024.14j3.17.0...0.0...1c.1.2.img.-zo0wrByRRE&amp;bav=on.2,or.r_gc.r_pw.r_qf.&amp;</a:t>
            </a:r>
            <a:r>
              <a:rPr lang="cs-CZ" sz="900" dirty="0" smtClean="0"/>
              <a:t>fp=e2a37763dced3cc4&amp;biw=1249&amp;bih=595</a:t>
            </a:r>
          </a:p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http://www.google.cz/search?hl=cs&amp;q=bramborov%C3%A9+hl%C3%ADzy&amp;bav=on.2,or.r_gc.r_pw.r_qf.&amp;</a:t>
            </a:r>
            <a:r>
              <a:rPr lang="cs-CZ" sz="900" dirty="0" smtClean="0">
                <a:hlinkClick r:id="rId2"/>
              </a:rPr>
              <a:t>biw=1249&amp;bih=595&amp;wrapid=tlif136007820404310&amp;um=1&amp;ie=UTF-8&amp;tbm=isch&amp;source=og&amp;sa=N&amp;tab=wi&amp;ei=XycRUejkAfGP4gTKxoDoAw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3"/>
              </a:rPr>
              <a:t>http://www.google.cz/search?hl=cs&amp;q=oddenek+p%C3%BDru&amp;bav=on.2,or.r_gc.r_pw.r_qf.&amp;</a:t>
            </a:r>
            <a:r>
              <a:rPr lang="cs-CZ" sz="900" dirty="0" smtClean="0">
                <a:hlinkClick r:id="rId3"/>
              </a:rPr>
              <a:t>biw=1249&amp;bih=595&amp;wrapid=tlif136007829476210&amp;um=1&amp;ie=UTF-8&amp;tbm=isch&amp;source=og&amp;sa=N&amp;tab=wi&amp;ei=rScRUaKYBajh4QTC-4H4BQ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http://www.google.cz/search?hl=cs&amp;q=%C5%A1lahouny+jahod&amp;bav=on.2,or.r_gc.r_pw.r_qf.&amp;biw=1249&amp;bih=595&amp;wrapid=tlif136007837024410&amp;um=1&amp;ie=UTF-8&amp;tbm=isch&amp;source=og&amp;sa=N&amp;tab=wi&amp;ei=-CcRUbvaBrP44QSr3oHQCg</a:t>
            </a:r>
            <a:endParaRPr lang="cs-CZ" sz="9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052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993</TotalTime>
  <Words>291</Words>
  <Application>Microsoft Office PowerPoint</Application>
  <PresentationFormat>Předvádění na obrazovce (4:3)</PresentationFormat>
  <Paragraphs>78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Rozmnožování rostlin</vt:lpstr>
      <vt:lpstr>Nepohlavní – vegetativní rozmnožování</vt:lpstr>
      <vt:lpstr>Nepohlavní – vegetativní rozmnožování</vt:lpstr>
      <vt:lpstr>Nepohlavní – vegetativní rozmnožování</vt:lpstr>
      <vt:lpstr>Nepohlavní – vegetativní rozmnožování</vt:lpstr>
      <vt:lpstr>Nepohlavní orgány</vt:lpstr>
      <vt:lpstr>Nepohlavní – vegetativní orgány</vt:lpstr>
      <vt:lpstr>Nepohlavní orgány</vt:lpstr>
      <vt:lpstr>Nepohlavní – vegetativní rozmnožování</vt:lpstr>
      <vt:lpstr>Nepohlavní – vegetativní rozmnožování</vt:lpstr>
      <vt:lpstr>Nepohlavní – vegetativní rozmnožování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137</cp:revision>
  <dcterms:created xsi:type="dcterms:W3CDTF">2012-10-09T15:11:06Z</dcterms:created>
  <dcterms:modified xsi:type="dcterms:W3CDTF">2013-02-05T15:34:55Z</dcterms:modified>
</cp:coreProperties>
</file>