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59114A31-BB52-4A8F-9A93-63EE8A78150E}" type="datetimeFigureOut">
              <a:rPr lang="cs-CZ" smtClean="0"/>
              <a:t>14.2.2012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CCFF7C8-B33C-47AF-B70C-09B5774995C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837008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NÁZEV ŠKOLY: Základní škola a Mateřská škola Prysk, okres Česká Lípa</a:t>
            </a:r>
            <a:br>
              <a:rPr lang="cs-CZ" sz="3200" dirty="0" smtClean="0"/>
            </a:br>
            <a:r>
              <a:rPr lang="cs-CZ" sz="3200" dirty="0" smtClean="0"/>
              <a:t>AUTOR : Mgr. Jana </a:t>
            </a:r>
            <a:r>
              <a:rPr lang="cs-CZ" sz="3200" dirty="0" err="1" smtClean="0"/>
              <a:t>Vostřelová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NÁZEV : VY_32_INOVACE_04_HUDEBNÍ VÝCHOVA_HUDEBNÍ NÁSTROJE II.</a:t>
            </a:r>
            <a:br>
              <a:rPr lang="cs-CZ" sz="3200" dirty="0" smtClean="0"/>
            </a:br>
            <a:r>
              <a:rPr lang="cs-CZ" sz="3200" dirty="0" smtClean="0"/>
              <a:t>ČÍSLO PROJEKTU : </a:t>
            </a:r>
            <a:r>
              <a:rPr lang="cs-CZ" sz="2800" dirty="0">
                <a:effectLst/>
              </a:rPr>
              <a:t>CZ.1.07/1.4.00/21.1705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 smtClean="0"/>
              <a:t>ANOTACE : Žáci si ověřují znalosti v oblasti hudebních nástrojů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219" y="1268760"/>
            <a:ext cx="3771900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92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/>
              <a:t>Které nástroje patří mezi dechové?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Saxofon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Klavír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Klarinet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Příčná flétna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Buben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Pozoun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Harfa</a:t>
            </a:r>
          </a:p>
          <a:p>
            <a:endParaRPr lang="cs-CZ" dirty="0"/>
          </a:p>
        </p:txBody>
      </p:sp>
      <p:pic>
        <p:nvPicPr>
          <p:cNvPr id="3075" name="Picture 3" descr="C:\Users\08FJ\AppData\Local\Microsoft\Windows\Temporary Internet Files\Content.IE5\2ZEM7HB7\MC9002900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3468" y="3613611"/>
            <a:ext cx="2121529" cy="234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871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59160"/>
          </a:xfrm>
        </p:spPr>
        <p:txBody>
          <a:bodyPr>
            <a:noAutofit/>
          </a:bodyPr>
          <a:lstStyle/>
          <a:p>
            <a:r>
              <a:rPr lang="cs-CZ" sz="3600" dirty="0"/>
              <a:t>Které </a:t>
            </a:r>
            <a:r>
              <a:rPr lang="cs-CZ" sz="3600" dirty="0" smtClean="0"/>
              <a:t>nástroje </a:t>
            </a:r>
            <a:r>
              <a:rPr lang="cs-CZ" sz="3600" dirty="0"/>
              <a:t>patří do skupiny drnkací?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Harfa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Housle</a:t>
            </a:r>
          </a:p>
          <a:p>
            <a:r>
              <a:rPr lang="cs-CZ" sz="3200" dirty="0" err="1">
                <a:solidFill>
                  <a:schemeClr val="tx2"/>
                </a:solidFill>
                <a:latin typeface="+mj-lt"/>
              </a:rPr>
              <a:t>Heligon</a:t>
            </a:r>
            <a:endParaRPr lang="cs-CZ" sz="3200" dirty="0">
              <a:solidFill>
                <a:schemeClr val="tx2"/>
              </a:solidFill>
              <a:latin typeface="+mj-lt"/>
            </a:endParaRP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Kytara</a:t>
            </a:r>
          </a:p>
          <a:p>
            <a:r>
              <a:rPr lang="cs-CZ" sz="3200" dirty="0" err="1">
                <a:solidFill>
                  <a:schemeClr val="tx2"/>
                </a:solidFill>
                <a:latin typeface="+mj-lt"/>
              </a:rPr>
              <a:t>Banjo</a:t>
            </a:r>
            <a:endParaRPr lang="cs-CZ" sz="3200" dirty="0">
              <a:solidFill>
                <a:schemeClr val="tx2"/>
              </a:solidFill>
              <a:latin typeface="+mj-lt"/>
            </a:endParaRP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Cembalo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Loutna</a:t>
            </a: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kytara</a:t>
            </a:r>
          </a:p>
          <a:p>
            <a:endParaRPr lang="cs-CZ" dirty="0"/>
          </a:p>
        </p:txBody>
      </p:sp>
      <p:pic>
        <p:nvPicPr>
          <p:cNvPr id="4098" name="Picture 2" descr="C:\Users\08FJ\AppData\Local\Microsoft\Windows\Temporary Internet Files\Content.IE5\2ZEM7HB7\MC9002379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89040"/>
            <a:ext cx="1827291" cy="2218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045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/>
              <a:t>Který hudební nástroj patří mezi </a:t>
            </a:r>
            <a:r>
              <a:rPr lang="cs-CZ" sz="3600" dirty="0" smtClean="0"/>
              <a:t>dřevěné dechové</a:t>
            </a:r>
            <a:r>
              <a:rPr lang="cs-CZ" sz="3600" dirty="0"/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sz="3200" dirty="0" smtClean="0">
              <a:solidFill>
                <a:schemeClr val="tx2"/>
              </a:solidFill>
              <a:latin typeface="+mj-lt"/>
            </a:endParaRPr>
          </a:p>
          <a:p>
            <a:pPr algn="ctr"/>
            <a:endParaRPr lang="cs-CZ" sz="3200" dirty="0">
              <a:solidFill>
                <a:schemeClr val="tx2"/>
              </a:solidFill>
              <a:latin typeface="+mj-lt"/>
            </a:endParaRPr>
          </a:p>
          <a:p>
            <a:r>
              <a:rPr lang="cs-CZ" sz="3200" dirty="0" smtClean="0">
                <a:solidFill>
                  <a:schemeClr val="tx2"/>
                </a:solidFill>
                <a:latin typeface="+mj-lt"/>
              </a:rPr>
              <a:t>Housle</a:t>
            </a:r>
          </a:p>
          <a:p>
            <a:pPr marL="182880" indent="0">
              <a:buNone/>
            </a:pPr>
            <a:endParaRPr lang="cs-CZ" sz="3200" dirty="0">
              <a:solidFill>
                <a:schemeClr val="tx2"/>
              </a:solidFill>
              <a:latin typeface="+mj-lt"/>
            </a:endParaRPr>
          </a:p>
          <a:p>
            <a:r>
              <a:rPr lang="cs-CZ" sz="3200" dirty="0" smtClean="0">
                <a:solidFill>
                  <a:schemeClr val="tx2"/>
                </a:solidFill>
                <a:latin typeface="+mj-lt"/>
              </a:rPr>
              <a:t>Klarinet</a:t>
            </a:r>
          </a:p>
          <a:p>
            <a:endParaRPr lang="cs-CZ" sz="3200" dirty="0">
              <a:solidFill>
                <a:schemeClr val="tx2"/>
              </a:solidFill>
              <a:latin typeface="+mj-lt"/>
            </a:endParaRPr>
          </a:p>
          <a:p>
            <a:r>
              <a:rPr lang="cs-CZ" sz="3200" dirty="0">
                <a:solidFill>
                  <a:schemeClr val="tx2"/>
                </a:solidFill>
                <a:latin typeface="+mj-lt"/>
              </a:rPr>
              <a:t>Buben</a:t>
            </a:r>
          </a:p>
          <a:p>
            <a:endParaRPr lang="cs-CZ" dirty="0"/>
          </a:p>
        </p:txBody>
      </p:sp>
      <p:pic>
        <p:nvPicPr>
          <p:cNvPr id="5124" name="Picture 4" descr="C:\Users\08FJ\AppData\Local\Microsoft\Windows\Temporary Internet Files\Content.IE5\XJE1BEJN\MC9002960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044359"/>
            <a:ext cx="2160240" cy="3555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93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 jednotlivé nástroje.</a:t>
            </a:r>
            <a:endParaRPr lang="cs-CZ" dirty="0"/>
          </a:p>
        </p:txBody>
      </p:sp>
      <p:pic>
        <p:nvPicPr>
          <p:cNvPr id="6146" name="Picture 2" descr="C:\Users\08FJ\AppData\Local\Microsoft\Windows\Temporary Internet Files\Content.IE5\2ZEM7HB7\MC900296168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1468170" cy="1594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08FJ\AppData\Local\Microsoft\Windows\Temporary Internet Files\Content.IE5\M4JD1RPR\MC900234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020" y="1817211"/>
            <a:ext cx="2386396" cy="1885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08FJ\AppData\Local\Microsoft\Windows\Temporary Internet Files\Content.IE5\XJE1BEJN\MC90012963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773652"/>
            <a:ext cx="1368152" cy="1746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08FJ\AppData\Local\Microsoft\Windows\Temporary Internet Files\Content.IE5\Q2V353M4\MC90035643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80763"/>
            <a:ext cx="1658722" cy="170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08FJ\AppData\Local\Microsoft\Windows\Temporary Internet Files\Content.IE5\M4JD1RPR\MC9001990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120785"/>
            <a:ext cx="1875576" cy="1863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905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90</TotalTime>
  <Words>57</Words>
  <Application>Microsoft Office PowerPoint</Application>
  <PresentationFormat>Předvádění na obrazovce (4:3)</PresentationFormat>
  <Paragraphs>27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Carnival</vt:lpstr>
      <vt:lpstr>NÁZEV ŠKOLY: Základní škola a Mateřská škola Prysk, okres Česká Lípa AUTOR : Mgr. Jana Vostřelová NÁZEV : VY_32_INOVACE_04_HUDEBNÍ VÝCHOVA_HUDEBNÍ NÁSTROJE II. ČÍSLO PROJEKTU : CZ.1.07/1.4.00/21.1705 ANOTACE : Žáci si ověřují znalosti v oblasti hudebních nástrojů</vt:lpstr>
      <vt:lpstr>Které nástroje patří mezi dechové?</vt:lpstr>
      <vt:lpstr>Které nástroje patří do skupiny drnkací?</vt:lpstr>
      <vt:lpstr>Který hudební nástroj patří mezi dřevěné dechové?</vt:lpstr>
      <vt:lpstr>Pojmenuj jednotlivé nástroje.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a Mateřská škola Prysk, okres Česká Lípa</dc:title>
  <dc:creator>08FJ</dc:creator>
  <cp:lastModifiedBy>08FJ</cp:lastModifiedBy>
  <cp:revision>11</cp:revision>
  <dcterms:created xsi:type="dcterms:W3CDTF">2011-11-02T18:46:20Z</dcterms:created>
  <dcterms:modified xsi:type="dcterms:W3CDTF">2012-02-14T20:50:08Z</dcterms:modified>
</cp:coreProperties>
</file>