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8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472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906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464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045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281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5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444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631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387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069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D6E59-786D-44B1-93A4-604A2851CEA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42A30-8ED1-438E-8130-AAAC8F74C7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60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990656" cy="33123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Název školy: ZŠ a MŠ Prysk, okres Česká Lípa, příspěvková organizace</a:t>
            </a:r>
            <a:br>
              <a:rPr lang="cs-CZ" sz="2400" dirty="0" smtClean="0"/>
            </a:br>
            <a:r>
              <a:rPr lang="cs-CZ" sz="2400" dirty="0" smtClean="0"/>
              <a:t>Autor: Mgr. Jana </a:t>
            </a:r>
            <a:r>
              <a:rPr lang="cs-CZ" sz="2400" dirty="0" err="1" smtClean="0"/>
              <a:t>Vostřelová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Název: VY_32_INOVACE_05_HUDEBNÍ VÝCHOVA_W. A. MOZART</a:t>
            </a:r>
            <a:br>
              <a:rPr lang="cs-CZ" sz="2400" dirty="0" smtClean="0"/>
            </a:br>
            <a:r>
              <a:rPr lang="cs-CZ" sz="2400" smtClean="0"/>
              <a:t>Číslo projektu </a:t>
            </a:r>
            <a:r>
              <a:rPr lang="cs-CZ" sz="2400" smtClean="0"/>
              <a:t>: </a:t>
            </a:r>
            <a:r>
              <a:rPr lang="cs-CZ" sz="2400" b="1" dirty="0" smtClean="0"/>
              <a:t>CZ.1.07/1.4.00/21.1705</a:t>
            </a: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dirty="0"/>
              <a:t>A</a:t>
            </a:r>
            <a:r>
              <a:rPr lang="cs-CZ" sz="2400" smtClean="0"/>
              <a:t>notace </a:t>
            </a:r>
            <a:r>
              <a:rPr lang="cs-CZ" sz="2400" dirty="0" smtClean="0"/>
              <a:t>: žáci se seznamují s největšími </a:t>
            </a:r>
            <a:r>
              <a:rPr lang="cs-CZ" sz="2400" smtClean="0"/>
              <a:t>osobnostmi hudebních dějin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589" y="4005064"/>
            <a:ext cx="6081712" cy="201622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7809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dirty="0" smtClean="0"/>
              <a:t>WOLFGANG AMADEUS MOZART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hudební skladatel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1026" name="Picture 2" descr="C:\Users\08FJ\AppData\Local\Microsoft\Windows\Temporary Internet Files\Content.IE5\XJE1BEJN\MC900415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420" y="2420888"/>
            <a:ext cx="4599160" cy="368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29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W. A. MOZART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NARODIL SE V ROCE 1756 V SALZBURKU</a:t>
            </a:r>
          </a:p>
          <a:p>
            <a:r>
              <a:rPr lang="cs-CZ" dirty="0" smtClean="0"/>
              <a:t>ZEMŘEL V ROCE 1791 VE VÍDNI</a:t>
            </a:r>
          </a:p>
          <a:p>
            <a:r>
              <a:rPr lang="cs-CZ" dirty="0" smtClean="0"/>
              <a:t>SKLÁDAL HUDBU U VÍDEŇSKÉHO KRÁLOVSKÉHO DVORA</a:t>
            </a:r>
          </a:p>
          <a:p>
            <a:r>
              <a:rPr lang="cs-CZ" dirty="0" smtClean="0"/>
              <a:t>ŽIL VELMI BUJNÝM ŽIVOTEM</a:t>
            </a:r>
          </a:p>
          <a:p>
            <a:r>
              <a:rPr lang="cs-CZ" dirty="0" smtClean="0"/>
              <a:t>ZEMŘEL CHUDÝ, BYL POCHOVÁN V HROMADNÉM HROBĚ</a:t>
            </a:r>
          </a:p>
          <a:p>
            <a:r>
              <a:rPr lang="cs-CZ" dirty="0" smtClean="0"/>
              <a:t>O JEHO ŽIVOTĚ BYL NATOČEN FILM „ AMADEUS “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286000" y="282883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1961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W. A. MOZARTA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VELKÝ TALENT OD DĚTSTVÍ</a:t>
            </a:r>
          </a:p>
          <a:p>
            <a:r>
              <a:rPr lang="cs-CZ" dirty="0" smtClean="0"/>
              <a:t>JAKO DÍTĚ KONCERTOVAL PO CELÉ EVROPĚ SPOLU S JEHO SESTROU ANNOU MARIÍ </a:t>
            </a:r>
          </a:p>
          <a:p>
            <a:r>
              <a:rPr lang="cs-CZ" dirty="0" smtClean="0"/>
              <a:t>ŘÍKALO SE JIM ZÁZRAČNÉ DĚTI</a:t>
            </a:r>
            <a:endParaRPr lang="cs-CZ" dirty="0"/>
          </a:p>
        </p:txBody>
      </p:sp>
      <p:pic>
        <p:nvPicPr>
          <p:cNvPr id="2050" name="Picture 2" descr="C:\Users\08FJ\AppData\Local\Microsoft\Windows\Temporary Internet Files\Content.IE5\M4JD1RPR\MC900379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04767"/>
            <a:ext cx="1827886" cy="159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J\AppData\Local\Microsoft\Windows\Temporary Internet Files\Content.IE5\1CK22XZ1\MC9001989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77072"/>
            <a:ext cx="1723176" cy="163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6787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W. A. MOZARTA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NAPSAL CELKEM 650 DĚL</a:t>
            </a:r>
          </a:p>
          <a:p>
            <a:r>
              <a:rPr lang="cs-CZ" dirty="0" smtClean="0"/>
              <a:t>PRVNÍ OPERU NAPSAL JIŽ V 11 LETECH</a:t>
            </a:r>
          </a:p>
          <a:p>
            <a:r>
              <a:rPr lang="cs-CZ" dirty="0" smtClean="0"/>
              <a:t>PSAL OPERY, OPERETY, SYMFONIE, KONCERTY, KOMORNÍ HUDBU, MŠE</a:t>
            </a:r>
          </a:p>
          <a:p>
            <a:r>
              <a:rPr lang="cs-CZ" dirty="0" smtClean="0"/>
              <a:t>NEJZNÁMĚJŠÍ A NEJPOPULÁRNĚJŠÍMI DÍLY JSOU OPERA FIGAROVA SVATBA, DON GIOVANNI A REKVIEM ( zádušní mše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903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W. A. MOZART V HODINĚ HUDEBNÍ VÝCHOVY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</a:t>
            </a:r>
          </a:p>
          <a:p>
            <a:r>
              <a:rPr lang="cs-CZ" dirty="0" smtClean="0"/>
              <a:t>SEZNÁMENÍ S PÍSNÍ </a:t>
            </a:r>
          </a:p>
          <a:p>
            <a:r>
              <a:rPr lang="cs-CZ" smtClean="0"/>
              <a:t>KLAVÍRNÍ A FLÉTNOVÝ DOPROVOD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0641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153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ZŠ a MŠ Prysk, okres Česká Lípa, příspěvková organizace Autor: Mgr. Jana Vostřelová Název: VY_32_INOVACE_05_HUDEBNÍ VÝCHOVA_W. A. MOZART Číslo projektu : CZ.1.07/1.4.00/21.1705 Anotace : žáci se seznamují s největšími osobnostmi hudebních dějin</vt:lpstr>
      <vt:lpstr>WOLFGANG AMADEUS MOZART hudební skladatel</vt:lpstr>
      <vt:lpstr>W. A. MOZART</vt:lpstr>
      <vt:lpstr>ŽIVOT W. A. MOZARTA</vt:lpstr>
      <vt:lpstr>DÍLO W. A. MOZARTA</vt:lpstr>
      <vt:lpstr>W. A. MOZART V HODINĚ HUDEBNÍ VÝCHOVY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a MŠ Prysk, okres Česká Lípa, příspěvková organizace Autor: Mgr. Jana Vostřelová Název: VY_32_INOVACE_03_HUDEBNÍ VÝCHOVA_W. A. MOZART ČÍSLO PROJEKTU: CZ 1.07…..</dc:title>
  <dc:creator>08FJ</dc:creator>
  <cp:lastModifiedBy>08FJ</cp:lastModifiedBy>
  <cp:revision>7</cp:revision>
  <dcterms:created xsi:type="dcterms:W3CDTF">2012-01-09T17:32:35Z</dcterms:created>
  <dcterms:modified xsi:type="dcterms:W3CDTF">2012-01-17T20:17:35Z</dcterms:modified>
</cp:coreProperties>
</file>