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52AEA080-E96D-4C3A-AD29-C75E7D0E7C79}" type="datetimeFigureOut">
              <a:rPr lang="cs-CZ" smtClean="0"/>
              <a:t>18.1.2012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04295B37-1EB5-4B95-97BA-CEE0701B119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r>
              <a:rPr lang="cs-CZ" sz="2800" dirty="0">
                <a:effectLst/>
              </a:rPr>
              <a:t> </a:t>
            </a:r>
            <a:br>
              <a:rPr lang="cs-CZ" sz="2800" dirty="0">
                <a:effectLst/>
              </a:rPr>
            </a:br>
            <a:r>
              <a:rPr lang="cs-CZ" sz="2800" dirty="0">
                <a:effectLst/>
              </a:rPr>
              <a:t/>
            </a:r>
            <a:br>
              <a:rPr lang="cs-CZ" sz="2800" dirty="0">
                <a:effectLst/>
              </a:rPr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412776"/>
            <a:ext cx="7920880" cy="4896544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/>
              <a:t>NÁZEV </a:t>
            </a:r>
            <a:r>
              <a:rPr lang="cs-CZ" b="1" dirty="0"/>
              <a:t>ŠKOLY :</a:t>
            </a:r>
            <a:r>
              <a:rPr lang="cs-CZ" dirty="0"/>
              <a:t> ZÁKLADNÍ ŠKOLA A MATEŘSKÁ ŠKOLA PRYSK, OKRES ČESKÁ </a:t>
            </a:r>
            <a:r>
              <a:rPr lang="cs-CZ" dirty="0" smtClean="0"/>
              <a:t>LÍPA</a:t>
            </a:r>
            <a:r>
              <a:rPr lang="cs-CZ" dirty="0"/>
              <a:t>, PŘÍSPĚVKOVÁ </a:t>
            </a:r>
            <a:r>
              <a:rPr lang="cs-CZ" dirty="0" smtClean="0"/>
              <a:t>ORGANIZACE</a:t>
            </a:r>
          </a:p>
          <a:p>
            <a:pPr algn="l"/>
            <a:r>
              <a:rPr lang="cs-CZ" b="1" dirty="0" smtClean="0"/>
              <a:t>AUTOR:</a:t>
            </a:r>
            <a:r>
              <a:rPr lang="cs-CZ" dirty="0"/>
              <a:t> </a:t>
            </a:r>
            <a:r>
              <a:rPr lang="cs-CZ" dirty="0" smtClean="0"/>
              <a:t>Mgr</a:t>
            </a:r>
            <a:r>
              <a:rPr lang="cs-CZ" dirty="0"/>
              <a:t>. JANA </a:t>
            </a:r>
            <a:r>
              <a:rPr lang="cs-CZ" dirty="0" smtClean="0"/>
              <a:t>VOSTŘELOVÁ</a:t>
            </a:r>
          </a:p>
          <a:p>
            <a:pPr algn="l"/>
            <a:r>
              <a:rPr lang="cs-CZ" b="1" dirty="0" smtClean="0"/>
              <a:t>NÁZEV </a:t>
            </a:r>
            <a:r>
              <a:rPr lang="cs-CZ" b="1" dirty="0"/>
              <a:t>:</a:t>
            </a:r>
            <a:r>
              <a:rPr lang="cs-CZ" dirty="0"/>
              <a:t> VY_32_INOVACE_02_HUDEBNÍ VÝCHOVA_TEST HUDEBNÍCH </a:t>
            </a:r>
            <a:r>
              <a:rPr lang="cs-CZ" dirty="0" smtClean="0"/>
              <a:t>ZNALOSTÍ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b="1" dirty="0" smtClean="0"/>
              <a:t>CZ.1.07/1.4.00/21.1705</a:t>
            </a:r>
            <a:r>
              <a:rPr lang="cs-CZ" dirty="0"/>
              <a:t> </a:t>
            </a:r>
          </a:p>
          <a:p>
            <a:pPr algn="l"/>
            <a:r>
              <a:rPr lang="cs-CZ" b="1" dirty="0"/>
              <a:t>ANOTACE :</a:t>
            </a:r>
            <a:r>
              <a:rPr lang="cs-CZ" dirty="0"/>
              <a:t> Žáci si ověřují své znalosti v oblasti základních pojmů hudební nauky.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030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ZAZPÍVEJME SI SPOLEČNĚ PÍSNIČKU </a:t>
            </a:r>
          </a:p>
          <a:p>
            <a:pPr marL="0" indent="0" algn="ctr">
              <a:buNone/>
            </a:pPr>
            <a:r>
              <a:rPr lang="cs-CZ" dirty="0"/>
              <a:t>	</a:t>
            </a:r>
            <a:r>
              <a:rPr lang="cs-CZ" dirty="0" smtClean="0"/>
              <a:t>„ MUZIKANT“  (</a:t>
            </a:r>
            <a:r>
              <a:rPr lang="cs-CZ" dirty="0" err="1" smtClean="0"/>
              <a:t>E.Hradecký</a:t>
            </a:r>
            <a:r>
              <a:rPr lang="cs-CZ" dirty="0" smtClean="0"/>
              <a:t> )</a:t>
            </a:r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 III</a:t>
            </a:r>
            <a:endParaRPr lang="cs-CZ" dirty="0"/>
          </a:p>
        </p:txBody>
      </p:sp>
      <p:pic>
        <p:nvPicPr>
          <p:cNvPr id="4098" name="Picture 2" descr="C:\Users\08FJ\AppData\Local\Microsoft\Windows\Temporary Internet Files\Content.IE5\1CK22XZ1\MC90043437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2880320" cy="2215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027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08FJ\AppData\Local\Microsoft\Windows\Temporary Internet Files\Content.IE5\2ZEM7HB7\MC90023756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1613026" cy="2637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HUDEBNÍ NÁSTROJE Z PÍSNĚ POZNÁŠ ?</a:t>
            </a:r>
            <a:endParaRPr lang="cs-CZ" dirty="0"/>
          </a:p>
        </p:txBody>
      </p:sp>
      <p:pic>
        <p:nvPicPr>
          <p:cNvPr id="1027" name="Picture 3" descr="C:\Users\08FJ\AppData\Local\Microsoft\Windows\Temporary Internet Files\Content.IE5\1CK22XZ1\MC90044007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772816"/>
            <a:ext cx="182880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FJ\AppData\Local\Microsoft\Windows\Temporary Internet Files\Content.IE5\4GG568WG\MC9004125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9829" y="2512217"/>
            <a:ext cx="2356919" cy="1074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FJ\AppData\Local\Microsoft\Windows\Temporary Internet Files\Content.IE5\4GG568WG\MC9003793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05064"/>
            <a:ext cx="1828800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4310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udy                                   harfa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smtClean="0"/>
              <a:t>lavír                                  </a:t>
            </a:r>
            <a:r>
              <a:rPr lang="cs-CZ" dirty="0" smtClean="0"/>
              <a:t>kytara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I JINÉ HUDEBNÍ NÁSTROJE ?</a:t>
            </a:r>
            <a:endParaRPr lang="cs-CZ" dirty="0"/>
          </a:p>
        </p:txBody>
      </p:sp>
      <p:pic>
        <p:nvPicPr>
          <p:cNvPr id="2051" name="Picture 3" descr="C:\Users\08FJ\AppData\Local\Microsoft\Windows\Temporary Internet Files\Content.IE5\4GG568WG\MC900198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908720"/>
            <a:ext cx="1551160" cy="2356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FJ\AppData\Local\Microsoft\Windows\Temporary Internet Files\Content.IE5\2ZEM7HB7\MC900200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05077"/>
            <a:ext cx="1819656" cy="179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FJ\AppData\Local\Microsoft\Windows\Temporary Internet Files\Content.IE5\Q2V353M4\MC9003549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40768"/>
            <a:ext cx="1349654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FJ\AppData\Local\Microsoft\Windows\Temporary Internet Files\Content.IE5\M4JD1RPR\MC9003520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6285" y="4509120"/>
            <a:ext cx="1812202" cy="1374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1656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 nyní si poslechneme, jak zní kontrabas, trubka a housle ( CD SPN 2.roč. )</a:t>
            </a:r>
          </a:p>
          <a:p>
            <a:endParaRPr lang="cs-CZ" dirty="0"/>
          </a:p>
          <a:p>
            <a:r>
              <a:rPr lang="cs-CZ" dirty="0" smtClean="0"/>
              <a:t>Jak se vám ukázka líbila?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POSLECH</a:t>
            </a:r>
            <a:endParaRPr lang="cs-CZ" dirty="0"/>
          </a:p>
        </p:txBody>
      </p:sp>
      <p:pic>
        <p:nvPicPr>
          <p:cNvPr id="3074" name="Picture 2" descr="C:\Users\08FJ\AppData\Local\Microsoft\Windows\Temporary Internet Files\Content.IE5\2ZEM7HB7\MC90044043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005064"/>
            <a:ext cx="2836556" cy="1915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0706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34</TotalTime>
  <Words>81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Mountain</vt:lpstr>
      <vt:lpstr>    </vt:lpstr>
      <vt:lpstr>HUDEBNÍ NÁSTROJE III</vt:lpstr>
      <vt:lpstr>KTERÉ HUDEBNÍ NÁSTROJE Z PÍSNĚ POZNÁŠ ?</vt:lpstr>
      <vt:lpstr>ZNÁŠ I JINÉ HUDEBNÍ NÁSTROJE ?</vt:lpstr>
      <vt:lpstr>POSLECH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08FJ</dc:creator>
  <cp:lastModifiedBy>08FJ</cp:lastModifiedBy>
  <cp:revision>4</cp:revision>
  <dcterms:created xsi:type="dcterms:W3CDTF">2012-01-18T20:36:44Z</dcterms:created>
  <dcterms:modified xsi:type="dcterms:W3CDTF">2012-01-18T21:11:11Z</dcterms:modified>
</cp:coreProperties>
</file>