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18F7A38-50FC-4274-B433-AD748849CF1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36A91FE-61D9-478C-844F-A54DB2109BA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331698"/>
            <a:ext cx="8136904" cy="312163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/>
              <a:t>NÁZEV ŠKOLY: Základní škola a Mateřská škola Prysk, okres Česká Lípa</a:t>
            </a:r>
            <a:br>
              <a:rPr lang="cs-CZ" dirty="0"/>
            </a:br>
            <a:r>
              <a:rPr lang="cs-CZ" dirty="0"/>
              <a:t>AUTOR : Mgr. Jana </a:t>
            </a:r>
            <a:r>
              <a:rPr lang="cs-CZ" dirty="0" err="1"/>
              <a:t>Vostřelová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 : </a:t>
            </a:r>
            <a:r>
              <a:rPr lang="cs-CZ" dirty="0" smtClean="0"/>
              <a:t>VY_32_INOVACE_09_HUDEBNÍ VÝCHOVA_HUDEBNÍ ŽÁNRY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PROJEKTU : </a:t>
            </a:r>
            <a:r>
              <a:rPr lang="cs-CZ" sz="2400" dirty="0"/>
              <a:t>CZ.1.07/1.4.00/21.1705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: Žáci </a:t>
            </a:r>
            <a:r>
              <a:rPr lang="cs-CZ" dirty="0" smtClean="0"/>
              <a:t>se seznamují s hudebními žánry.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20688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4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LIDOVÁ A UMĚLÁ 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lidové písně jsou takové písně, u nichž není znám autor</a:t>
            </a:r>
          </a:p>
          <a:p>
            <a:r>
              <a:rPr lang="cs-CZ" dirty="0" smtClean="0"/>
              <a:t>byly šířeny </a:t>
            </a:r>
            <a:r>
              <a:rPr lang="cs-CZ" dirty="0"/>
              <a:t>ú</a:t>
            </a:r>
            <a:r>
              <a:rPr lang="cs-CZ" dirty="0" smtClean="0"/>
              <a:t>stním podáním</a:t>
            </a:r>
          </a:p>
          <a:p>
            <a:r>
              <a:rPr lang="cs-CZ" dirty="0" smtClean="0"/>
              <a:t>předávaly se z generace na generaci</a:t>
            </a:r>
          </a:p>
          <a:p>
            <a:r>
              <a:rPr lang="cs-CZ" dirty="0" smtClean="0"/>
              <a:t>u umělé písně je znám autor, ukládá se jiným, než ústním podáním</a:t>
            </a:r>
          </a:p>
          <a:p>
            <a:r>
              <a:rPr lang="cs-CZ" dirty="0" smtClean="0"/>
              <a:t>v umělé písni se odráží moderní hudební proudy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23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POZNÁŠ PÍSEŇ PODLE OBRÁZKU ?</a:t>
            </a:r>
            <a:endParaRPr lang="cs-CZ" sz="3600" dirty="0"/>
          </a:p>
        </p:txBody>
      </p:sp>
      <p:pic>
        <p:nvPicPr>
          <p:cNvPr id="1026" name="Picture 2" descr="C:\Users\08FJ\AppData\Local\Microsoft\Windows\Temporary Internet Files\Content.IE5\AAH3YRRI\MC9003313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60848"/>
            <a:ext cx="1411666" cy="128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J\AppData\Local\Microsoft\Windows\Temporary Internet Files\Content.IE5\1CK22XZ1\MM90018557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180020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M4JD1RPR\MC900200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87828"/>
            <a:ext cx="2520280" cy="221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J\AppData\Local\Microsoft\Windows\Temporary Internet Files\Content.IE5\Q2V353M4\MC900293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76" y="4509120"/>
            <a:ext cx="1791310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J\AppData\Local\Microsoft\Windows\Temporary Internet Files\Content.IE5\5YRYM67M\MC9003538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665" y="4005063"/>
            <a:ext cx="3234651" cy="230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3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OPERA, OPERETA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opera je hudební dílo</a:t>
            </a:r>
          </a:p>
          <a:p>
            <a:r>
              <a:rPr lang="cs-CZ" dirty="0" smtClean="0"/>
              <a:t>je to divadelní představení, ve kterém herci převážně zpívají</a:t>
            </a:r>
          </a:p>
          <a:p>
            <a:r>
              <a:rPr lang="cs-CZ" dirty="0" smtClean="0"/>
              <a:t>skladatelé, kteří skládali operu : např. W. A. Mozart, Bedřich Smetana, Antonín Dvořák a další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opereta je divadelní hra, ve které se střídá mluvené slovo se zpěvem</a:t>
            </a:r>
          </a:p>
          <a:p>
            <a:r>
              <a:rPr lang="cs-CZ" dirty="0" smtClean="0"/>
              <a:t>je to vlastně lehčí a zábavnější opera</a:t>
            </a:r>
          </a:p>
          <a:p>
            <a:r>
              <a:rPr lang="cs-CZ" dirty="0" smtClean="0"/>
              <a:t>skladatelé, kteří skládali operety : např. J. J. </a:t>
            </a:r>
            <a:r>
              <a:rPr lang="cs-CZ" dirty="0" err="1" smtClean="0"/>
              <a:t>Offenbach</a:t>
            </a:r>
            <a:r>
              <a:rPr lang="cs-CZ" dirty="0" smtClean="0"/>
              <a:t>, J. </a:t>
            </a:r>
            <a:r>
              <a:rPr lang="cs-CZ" dirty="0" err="1" smtClean="0"/>
              <a:t>Strauss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13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muzikál vznikl v USA</a:t>
            </a:r>
          </a:p>
          <a:p>
            <a:r>
              <a:rPr lang="cs-CZ" dirty="0" smtClean="0"/>
              <a:t>je to divadelní představení spojené s hudbou a baletem</a:t>
            </a:r>
          </a:p>
          <a:p>
            <a:r>
              <a:rPr lang="cs-CZ" dirty="0" smtClean="0"/>
              <a:t>v současné době velice oblíbené</a:t>
            </a:r>
          </a:p>
          <a:p>
            <a:r>
              <a:rPr lang="cs-CZ" dirty="0" smtClean="0"/>
              <a:t>nejznámější české muzikály : Starci na chmelu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Dracula</a:t>
            </a:r>
            <a:r>
              <a:rPr lang="cs-CZ" dirty="0" smtClean="0"/>
              <a:t>, Hamlet, Kleopatra a další</a:t>
            </a:r>
            <a:endParaRPr lang="cs-CZ" dirty="0"/>
          </a:p>
        </p:txBody>
      </p:sp>
      <p:pic>
        <p:nvPicPr>
          <p:cNvPr id="2050" name="Picture 2" descr="C:\Users\08FJ\AppData\Local\Microsoft\Windows\Temporary Internet Files\Content.IE5\4GG568WG\MC90039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5144"/>
            <a:ext cx="1358798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J\AppData\Local\Microsoft\Windows\Temporary Internet Files\Content.IE5\AAH3YRRI\MC9003341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24706"/>
            <a:ext cx="173278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J\AppData\Local\Microsoft\Windows\Temporary Internet Files\Content.IE5\M4JD1RPR\MC9004039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17580"/>
            <a:ext cx="1421892" cy="198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84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74</TotalTime>
  <Words>174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LIDOVÁ A UMĚLÁ PÍSEŇ</vt:lpstr>
      <vt:lpstr>POZNÁŠ PÍSEŇ PODLE OBRÁZKU ?</vt:lpstr>
      <vt:lpstr>OPERA, OPERETA</vt:lpstr>
      <vt:lpstr>MUZIKÁL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08FJ</dc:creator>
  <cp:lastModifiedBy>08FJ</cp:lastModifiedBy>
  <cp:revision>10</cp:revision>
  <dcterms:created xsi:type="dcterms:W3CDTF">2012-02-14T19:49:52Z</dcterms:created>
  <dcterms:modified xsi:type="dcterms:W3CDTF">2012-02-20T13:33:33Z</dcterms:modified>
</cp:coreProperties>
</file>