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VY_12_INOVACE_26_U dědečka - čti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U dědečka - čti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VY_12_INOVACE_26_U dědečka - čti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U dědečka - čti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6702D9-DD98-4367-B9D5-68517AFF009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39DF50-C00B-4E78-9670-A889AF4287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873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zadání úkolu.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39DF50-C00B-4E78-9670-A889AF42871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600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39DF50-C00B-4E78-9670-A889AF42871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506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39DF50-C00B-4E78-9670-A889AF42871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8377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39DF50-C00B-4E78-9670-A889AF42871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3873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916555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fontAlgn="auto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prvouky, k všeobecné informovanosti o blízké přírodě kolem </a:t>
            </a:r>
            <a:r>
              <a:rPr lang="cs-CZ" sz="2400" dirty="0" smtClean="0"/>
              <a:t>nás.</a:t>
            </a:r>
            <a:endParaRPr lang="cs-CZ" sz="2400" dirty="0"/>
          </a:p>
          <a:p>
            <a:pPr lvl="0" fontAlgn="auto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  </a:t>
            </a:r>
            <a:endParaRPr lang="cs-CZ" sz="2400" dirty="0"/>
          </a:p>
          <a:p>
            <a:pPr lvl="0" fontAlgn="auto" hangingPunct="0"/>
            <a:r>
              <a:rPr lang="cs-CZ" sz="2400" dirty="0"/>
              <a:t>M</a:t>
            </a:r>
            <a:r>
              <a:rPr lang="cs-CZ" sz="2400" dirty="0" smtClean="0"/>
              <a:t>ožno </a:t>
            </a:r>
            <a:r>
              <a:rPr lang="cs-CZ" sz="2400" dirty="0"/>
              <a:t>využít i tištěnou podobu jako pracovní list a pracovat zároveň s tabulí nebo zadat jako samostatnou </a:t>
            </a:r>
            <a:r>
              <a:rPr lang="cs-CZ" sz="2400" dirty="0" smtClean="0"/>
              <a:t>práci.</a:t>
            </a:r>
            <a:endParaRPr lang="cs-CZ" sz="2400" dirty="0"/>
          </a:p>
          <a:p>
            <a:pPr lvl="0" fontAlgn="auto" hangingPunct="0"/>
            <a:r>
              <a:rPr lang="cs-CZ" sz="2400" dirty="0"/>
              <a:t>Pomůcky: interaktivní pero, fixy na interaktivní tabuli</a:t>
            </a:r>
          </a:p>
          <a:p>
            <a:pPr lvl="0" fontAlgn="auto" hangingPunct="0"/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</a:t>
            </a:r>
            <a:r>
              <a:rPr lang="cs-CZ" sz="2400" dirty="0" smtClean="0"/>
              <a:t>učení.</a:t>
            </a:r>
            <a:endParaRPr lang="cs-CZ" sz="2400" dirty="0"/>
          </a:p>
          <a:p>
            <a:pPr lvl="0" fontAlgn="auto" hangingPunct="0"/>
            <a:r>
              <a:rPr lang="cs-CZ" sz="2400" dirty="0"/>
              <a:t>Metodické pokyny: </a:t>
            </a:r>
            <a:r>
              <a:rPr lang="cs-CZ" sz="2400" dirty="0" smtClean="0"/>
              <a:t>Pozorně </a:t>
            </a:r>
            <a:r>
              <a:rPr lang="cs-CZ" sz="2400" dirty="0"/>
              <a:t>čti, po přečtení </a:t>
            </a:r>
            <a:r>
              <a:rPr lang="cs-CZ" sz="2400" dirty="0" smtClean="0"/>
              <a:t>najdi a uvědom si  chyby, využij informací a znalostí, které máš, ovocné stromy, domácí zvířata, </a:t>
            </a:r>
            <a:r>
              <a:rPr lang="cs-CZ" sz="2400" dirty="0" smtClean="0"/>
              <a:t>ptactvo</a:t>
            </a:r>
            <a:r>
              <a:rPr lang="cs-CZ" sz="2400" dirty="0"/>
              <a:t>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Hledej chyby v textu.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Můj mladší bratr byl u dědečka a vypravoval mně, co všechno u dědečka viděl, co dědeček všechno má, co spolu s dědečkem udělali.</a:t>
            </a:r>
            <a:br>
              <a:rPr lang="cs-CZ" sz="2800" dirty="0" smtClean="0"/>
            </a:br>
            <a:r>
              <a:rPr lang="cs-CZ" sz="2800" dirty="0" smtClean="0"/>
              <a:t>Pozorně si to přečtěte, mně se ale zdá, že některé věci můj bratr trochu popletl.</a:t>
            </a:r>
          </a:p>
          <a:p>
            <a:pPr marL="0" indent="0">
              <a:buNone/>
            </a:pPr>
            <a:r>
              <a:rPr lang="cs-CZ" sz="2800" dirty="0" smtClean="0"/>
              <a:t>Co se vám bude zdát, že je chybně, tak to opravte.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1030" name="Picture 6" descr="C:\Users\DykovaA\AppData\Local\Microsoft\Windows\Temporary Internet Files\Content.IE5\P8WKSL4T\MC9000894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37112"/>
            <a:ext cx="228365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6056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U dědečka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Dědeček bydlí s babičkou a žijí ve vesnici stejně jako my.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Je to zahradník, má veliký ovocný sad.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sadě rostou tyto stromy: jabloně, hrušně, švestky, lípy, hrušně a třešně.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Největší úrodu měl letos jablek, ty mně také moc chutnají.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Nějaká jablka zavezl děda do moštárny a moc jsme si potom pochutnali na povidlech.</a:t>
            </a:r>
            <a:endParaRPr lang="cs-CZ" dirty="0"/>
          </a:p>
        </p:txBody>
      </p:sp>
      <p:pic>
        <p:nvPicPr>
          <p:cNvPr id="1026" name="Picture 2" descr="C:\Users\DykovaA\AppData\Local\Microsoft\Windows\Temporary Internet Files\Content.IE5\J3ISOVZ1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340768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76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Děda s babičkou chovají domácí zvířata.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Mají slepice, králíky, zebry, husy a kachny.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Pomáhal jsem jim je krmit. Slepicím jsem hodil obilí, králíkům jsme dali maso.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Slepice chovají proto, aby měli peří, které babička potom prodává zájemcům.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Na dvorku jsem si pohrál s jejich psem Ritou, mě zná a má mě ráda.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U dědečka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DykovaA\AppData\Local\Microsoft\Windows\Temporary Internet Files\Content.IE5\J3ISOVZ1\MC9002503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5998" y="5301208"/>
            <a:ext cx="1214473" cy="134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9016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V zimě pozorujeme ptáky, kteří se objevují v krmítku. Děda je zná lépe než já. Přilétají kosi, sýkorky, vlaštovky, špačci, hýlové nebo vrabci.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Na jaře mně zase babička ukazuje byliny, které začínají vyrůstat, poznám jitrocel, kopretiny, pampelišky, kaktusy, palmy, šťovíky i podběl.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Až přijedu v létě, půjdeme do lesa a budeme sbírat borůvky, brusinky, olivy a maliny. Moc se těším.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U dědečka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684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341</Words>
  <Application>Microsoft Office PowerPoint</Application>
  <PresentationFormat>Předvádění na obrazovce (4:3)</PresentationFormat>
  <Paragraphs>41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Hledej chyby v textu.</vt:lpstr>
      <vt:lpstr>U dědečka.</vt:lpstr>
      <vt:lpstr>U dědečka.</vt:lpstr>
      <vt:lpstr>U dědečka.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17</cp:revision>
  <dcterms:created xsi:type="dcterms:W3CDTF">2011-08-21T15:31:45Z</dcterms:created>
  <dcterms:modified xsi:type="dcterms:W3CDTF">2012-03-12T04:44:36Z</dcterms:modified>
</cp:coreProperties>
</file>