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C8CCF9D-C7F7-4204-9E67-1CE7A3DA039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9E32979-965C-4D86-9CF2-9DDC882B30E9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4104456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ZŠ a MŠ Prysk, okres Česká Lípa, příspěvková organizace</a:t>
            </a:r>
            <a:br>
              <a:rPr lang="cs-CZ" sz="2400" dirty="0" smtClean="0"/>
            </a:br>
            <a:r>
              <a:rPr lang="cs-CZ" sz="2400" dirty="0" smtClean="0"/>
              <a:t>Autor: Mgr. Jana </a:t>
            </a:r>
            <a:r>
              <a:rPr lang="cs-CZ" sz="2400" dirty="0" err="1" smtClean="0"/>
              <a:t>Vostřelová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Název: VY_32_INOVACE_16_HUDEBNÍ VÝCHOVA_ANTONÍN DVOŘÁK_ŽIVOT</a:t>
            </a:r>
            <a:br>
              <a:rPr lang="cs-CZ" sz="2400" dirty="0" smtClean="0"/>
            </a:br>
            <a:r>
              <a:rPr lang="cs-CZ" sz="2400" dirty="0" smtClean="0"/>
              <a:t>ČÍSLO PROJEKTU: </a:t>
            </a:r>
            <a:r>
              <a:rPr lang="cs-CZ" sz="2400" dirty="0" smtClean="0">
                <a:effectLst/>
              </a:rPr>
              <a:t>CZ.1.07/1.4.00/21.1705</a:t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ANOTACE: ŽÁCI SE SEZNAMUJÍ S VELIKÁNY ČESKÉ HUDBY, ZÍSKÁVAJÍ INFORMACE O JEJICH ŽIVOTĚ </a:t>
            </a:r>
            <a:r>
              <a:rPr lang="cs-CZ" sz="2400" dirty="0" smtClean="0">
                <a:effectLst/>
              </a:rPr>
              <a:t>A DÍLE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41168"/>
            <a:ext cx="6552728" cy="14401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33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alibri"/>
              </a:rPr>
              <a:t>• narodil se v roce 1847 v Nelahozevsi u Prahy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• </a:t>
            </a:r>
            <a:r>
              <a:rPr lang="cs-CZ" dirty="0" smtClean="0">
                <a:latin typeface="Calibri"/>
              </a:rPr>
              <a:t>jeho otec byl</a:t>
            </a:r>
            <a:r>
              <a:rPr lang="cs-CZ" dirty="0" smtClean="0">
                <a:latin typeface="Calibri"/>
              </a:rPr>
              <a:t> řezníkem a plánoval synovi stejné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   řemeslo</a:t>
            </a:r>
            <a:endParaRPr lang="cs-CZ" dirty="0" smtClean="0">
              <a:latin typeface="Calibri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• hudbě se učil u venkovských </a:t>
            </a:r>
            <a:r>
              <a:rPr lang="cs-CZ" dirty="0" smtClean="0">
                <a:latin typeface="Calibri"/>
              </a:rPr>
              <a:t>kantorů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• naučil se hrát na housle, klavír a varhany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• studoval varhanickou školu v Praze</a:t>
            </a:r>
            <a:endParaRPr lang="cs-CZ" dirty="0" smtClean="0">
              <a:latin typeface="Calibri"/>
            </a:endParaRPr>
          </a:p>
          <a:p>
            <a:pPr marL="0" indent="0">
              <a:buNone/>
            </a:pPr>
            <a:endParaRPr lang="cs-CZ" dirty="0" smtClean="0">
              <a:latin typeface="Calibri"/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9482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DVOŘÁK - SKLADATEL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přivydělával si vyučováním hudby dětí z bohatých rodin</a:t>
            </a:r>
          </a:p>
          <a:p>
            <a:r>
              <a:rPr lang="cs-CZ" dirty="0" smtClean="0"/>
              <a:t>toužil stát se skladatelem</a:t>
            </a:r>
          </a:p>
          <a:p>
            <a:r>
              <a:rPr lang="cs-CZ" dirty="0" smtClean="0"/>
              <a:t>jeho první skladby poslala manželka AD hudebnímu skladateli </a:t>
            </a:r>
            <a:r>
              <a:rPr lang="cs-CZ" dirty="0" err="1" smtClean="0"/>
              <a:t>Johannesu</a:t>
            </a:r>
            <a:r>
              <a:rPr lang="cs-CZ" dirty="0" smtClean="0"/>
              <a:t> Brahmsovi, který je doporučil dál vydavateli</a:t>
            </a:r>
          </a:p>
          <a:p>
            <a:r>
              <a:rPr lang="cs-CZ" dirty="0" smtClean="0"/>
              <a:t>díky tomu se brzy proslavil  po celém světě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0935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DVOŘÁK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stal se ředitelem konzervatoře v New Yorku</a:t>
            </a:r>
          </a:p>
          <a:p>
            <a:r>
              <a:rPr lang="cs-CZ" dirty="0" smtClean="0"/>
              <a:t>zde napsal řadu známých skladeb</a:t>
            </a:r>
          </a:p>
          <a:p>
            <a:r>
              <a:rPr lang="cs-CZ" dirty="0" smtClean="0"/>
              <a:t>touha po rodné zemi a jeho stoupající prestiž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Evropě ho přiměla k návratu domů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66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DVOŘÁK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stal se profesorem na pražské konzervatoři, kde vychoval řadu známých českých hudebníků, např. Josefa Suka, který se stal později jeho </a:t>
            </a:r>
            <a:r>
              <a:rPr lang="cs-CZ" dirty="0" err="1" smtClean="0"/>
              <a:t>zeťem</a:t>
            </a:r>
            <a:endParaRPr lang="cs-CZ" dirty="0" smtClean="0"/>
          </a:p>
          <a:p>
            <a:r>
              <a:rPr lang="cs-CZ" dirty="0" smtClean="0"/>
              <a:t>v tvorbě se inspiroval českým folklórem</a:t>
            </a:r>
          </a:p>
          <a:p>
            <a:r>
              <a:rPr lang="cs-CZ" dirty="0" smtClean="0"/>
              <a:t>dočkal se velkého uznání</a:t>
            </a:r>
          </a:p>
          <a:p>
            <a:r>
              <a:rPr lang="cs-CZ" dirty="0" smtClean="0"/>
              <a:t>Dvořákovy šedesátiny v roce 1901 se staly národní událostí</a:t>
            </a:r>
          </a:p>
          <a:p>
            <a:r>
              <a:rPr lang="cs-CZ" dirty="0" smtClean="0"/>
              <a:t>zemřel v roce 1904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516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112</TotalTime>
  <Words>181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Prefab</vt:lpstr>
      <vt:lpstr>Název školy: ZŠ a MŠ Prysk, okres Česká Lípa, příspěvková organizace Autor: Mgr. Jana Vostřelová Název: VY_32_INOVACE_16_HUDEBNÍ VÝCHOVA_ANTONÍN DVOŘÁK_ŽIVOT ČÍSLO PROJEKTU: CZ.1.07/1.4.00/21.1705 ANOTACE: ŽÁCI SE SEZNAMUJÍ S VELIKÁNY ČESKÉ HUDBY, ZÍSKÁVAJÍ INFORMACE O JEJICH ŽIVOTĚ A DÍLE</vt:lpstr>
      <vt:lpstr>ANTONÍN DVOŘÁK</vt:lpstr>
      <vt:lpstr>DVOŘÁK - SKLADATEL</vt:lpstr>
      <vt:lpstr>DVOŘÁK V AMERICE</vt:lpstr>
      <vt:lpstr>DVOŘÁK V ČECHÁCH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Prysk, okres Česká Lípa, příspěvková organizace Autor: Mgr. Jana Vostřelová Název: VY_32_INOVACE_16_HUDEBNÍ VÝCHOVA_ANTONÍN DVOŘÁK_ŽIVOT ČÍSLO PROJEKTU: CZ.1.07/1.4.00/21.1705 ANOTACE: ŽÁCI SE SEZNAMUJÍ S VELIKÁNY ČESKÉ HUDBY, ZÍSKÁVAJÍ INFORMACE O JEJICH ŽIVOTĚ </dc:title>
  <dc:creator>08FJ</dc:creator>
  <cp:lastModifiedBy>08FJ</cp:lastModifiedBy>
  <cp:revision>9</cp:revision>
  <dcterms:created xsi:type="dcterms:W3CDTF">2012-11-22T20:33:46Z</dcterms:created>
  <dcterms:modified xsi:type="dcterms:W3CDTF">2012-11-26T19:23:27Z</dcterms:modified>
</cp:coreProperties>
</file>