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3744415"/>
          </a:xfrm>
        </p:spPr>
        <p:txBody>
          <a:bodyPr>
            <a:noAutofit/>
          </a:bodyPr>
          <a:lstStyle/>
          <a:p>
            <a:r>
              <a:rPr lang="cs-CZ" sz="2400" dirty="0"/>
              <a:t>Název školy: ZŠ a MŠ Prysk, okres Česká Lípa, příspěvková organizace</a:t>
            </a:r>
            <a:br>
              <a:rPr lang="cs-CZ" sz="2400" dirty="0"/>
            </a:br>
            <a:r>
              <a:rPr lang="cs-CZ" sz="2400" dirty="0"/>
              <a:t>Autor: Mgr. Jana </a:t>
            </a:r>
            <a:r>
              <a:rPr lang="cs-CZ" sz="2400" dirty="0" err="1"/>
              <a:t>Vostřelová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Název: </a:t>
            </a:r>
            <a:r>
              <a:rPr lang="cs-CZ" sz="2400" dirty="0" smtClean="0"/>
              <a:t>VY_32_INOVACE_20_HUDEBNÍ </a:t>
            </a:r>
            <a:r>
              <a:rPr lang="cs-CZ" sz="2400" dirty="0"/>
              <a:t>VÝCHOVA_ANTONÍN </a:t>
            </a:r>
            <a:r>
              <a:rPr lang="cs-CZ" sz="2400" dirty="0" smtClean="0"/>
              <a:t>DVOŘÁK_DÍLO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ČÍSLO PROJEKTU: CZ.1.07/1.4.00/21.1705</a:t>
            </a:r>
            <a:br>
              <a:rPr lang="cs-CZ" sz="2400" dirty="0"/>
            </a:br>
            <a:r>
              <a:rPr lang="cs-CZ" sz="2400" dirty="0"/>
              <a:t>ANOTACE: ŽÁCI SE SEZNAMUJÍ S VELIKÁNY ČESKÉ HUDBY, ZÍSKÁVAJÍ INFORMACE O JEJICH ŽIVOTĚ A </a:t>
            </a:r>
            <a:r>
              <a:rPr lang="cs-CZ" sz="2400" dirty="0" smtClean="0"/>
              <a:t>DÍLE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zdroj: použité obrázky z galerie Office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6400800" cy="136815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770" y="4365104"/>
            <a:ext cx="6552728" cy="17281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372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ANTONÍN DVOŘÁK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• INSPIROVAL SE LIDOVOU  HUDBOU</a:t>
            </a:r>
          </a:p>
          <a:p>
            <a:r>
              <a:rPr lang="cs-CZ" dirty="0" smtClean="0"/>
              <a:t>• CO TO ZNAMENÁ  LIDOVÁ HUDBA ?</a:t>
            </a:r>
          </a:p>
          <a:p>
            <a:r>
              <a:rPr lang="cs-CZ" dirty="0" smtClean="0"/>
              <a:t>• ZOPAKUJME SI CO VÍME NAPŘ. O LIDOVÉ PÍSNI</a:t>
            </a:r>
          </a:p>
          <a:p>
            <a:r>
              <a:rPr lang="cs-CZ" dirty="0" smtClean="0"/>
              <a:t>• ZAZPÍVEJTE SI NĚKTEROU Z TĚCHTO PÍSNÍ</a:t>
            </a:r>
          </a:p>
          <a:p>
            <a:endParaRPr lang="cs-CZ" dirty="0"/>
          </a:p>
        </p:txBody>
      </p:sp>
      <p:pic>
        <p:nvPicPr>
          <p:cNvPr id="1027" name="Picture 3" descr="C:\Users\08FJ\AppData\Local\Microsoft\Windows\Temporary Internet Files\Content.IE5\8OZL566D\MC9002313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8" y="2708920"/>
            <a:ext cx="2479141" cy="26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FJ\AppData\Local\Microsoft\Windows\Temporary Internet Files\Content.IE5\HZ2BP6OG\MC9003098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02311"/>
            <a:ext cx="1780337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FJ\AppData\Local\Microsoft\Windows\Temporary Internet Files\Content.IE5\T93Y3ZKB\MC9003585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08920"/>
            <a:ext cx="1807769" cy="174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64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antonín</a:t>
            </a:r>
            <a:r>
              <a:rPr lang="cs-CZ" dirty="0" smtClean="0"/>
              <a:t>  </a:t>
            </a:r>
            <a:r>
              <a:rPr lang="cs-CZ" dirty="0" err="1" smtClean="0"/>
              <a:t>dvořák</a:t>
            </a:r>
            <a:r>
              <a:rPr lang="cs-CZ" dirty="0" smtClean="0"/>
              <a:t> 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•ROZŠÍŘÍL SVŮJ ZÁJEM I O FOLKLÓR DALŠÍCH SLOVANSKÝCH NÁRODŮ</a:t>
            </a:r>
          </a:p>
          <a:p>
            <a:r>
              <a:rPr lang="cs-CZ" dirty="0" smtClean="0"/>
              <a:t>NAPŘ. </a:t>
            </a:r>
            <a:r>
              <a:rPr lang="cs-CZ" dirty="0"/>
              <a:t>S</a:t>
            </a:r>
            <a:r>
              <a:rPr lang="cs-CZ" dirty="0" smtClean="0"/>
              <a:t>LOVANSKÉ TANCE</a:t>
            </a:r>
            <a:endParaRPr lang="cs-CZ" dirty="0" smtClean="0"/>
          </a:p>
          <a:p>
            <a:r>
              <a:rPr lang="cs-CZ" dirty="0" smtClean="0"/>
              <a:t>• V AMERICE SE ZAJÍMAL O ČERNOŠSKOU I INDIÁNSKOU HUDBU</a:t>
            </a:r>
          </a:p>
          <a:p>
            <a:r>
              <a:rPr lang="cs-CZ" dirty="0" smtClean="0"/>
              <a:t>PRVKY TÉTO HUDBY SE OBJEVUJÍ NAPŘ. V  9.SYMFONII  ZVANÉ NOVOSVĚTSKÁ  </a:t>
            </a:r>
          </a:p>
          <a:p>
            <a:r>
              <a:rPr lang="cs-CZ" dirty="0" smtClean="0"/>
              <a:t>(Z NOVÉHO SVĚTA 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08FJ\AppData\Local\Microsoft\Windows\Temporary Internet Files\Content.IE5\2ZEM7HB7\MP90042267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12976"/>
            <a:ext cx="464400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455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ANTONÍN DVOŘÁK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• VYTVOŘIL PŘES  200  DĚL</a:t>
            </a:r>
          </a:p>
          <a:p>
            <a:r>
              <a:rPr lang="cs-CZ" dirty="0" smtClean="0"/>
              <a:t>• SKLÁDAL INSTRUMENTÁLNÍ I VOKÁLNÍ DÍLA</a:t>
            </a:r>
          </a:p>
          <a:p>
            <a:r>
              <a:rPr lang="cs-CZ" dirty="0" smtClean="0"/>
              <a:t>•SLOŽIL 11 OPER</a:t>
            </a:r>
          </a:p>
          <a:p>
            <a:r>
              <a:rPr lang="cs-CZ" dirty="0" smtClean="0"/>
              <a:t>pohádkové téma  ČERT A  KÁČA, RUSALKA</a:t>
            </a:r>
          </a:p>
          <a:p>
            <a:r>
              <a:rPr lang="cs-CZ" dirty="0" smtClean="0"/>
              <a:t>další témata  JAKOBÍN</a:t>
            </a:r>
          </a:p>
          <a:p>
            <a:r>
              <a:rPr lang="cs-CZ" dirty="0" smtClean="0"/>
              <a:t>• 9 SYMFONIÍ</a:t>
            </a:r>
          </a:p>
          <a:p>
            <a:r>
              <a:rPr lang="cs-CZ" dirty="0" smtClean="0"/>
              <a:t>nejznámější 9.symfonie – Z NOVÉHO SVĚTA</a:t>
            </a:r>
          </a:p>
          <a:p>
            <a:r>
              <a:rPr lang="cs-CZ" dirty="0" smtClean="0"/>
              <a:t>•INSTRUMENTÁLNÍ SKLADBY</a:t>
            </a:r>
          </a:p>
          <a:p>
            <a:r>
              <a:rPr lang="cs-CZ" dirty="0" smtClean="0"/>
              <a:t>např. SLOVANSKÉ TANCE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878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ANTONÍN DVOŘÁK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• VOKÁLNĚ INSTRUMENTÁLNÍ SKLADBY</a:t>
            </a:r>
          </a:p>
          <a:p>
            <a:r>
              <a:rPr lang="cs-CZ" dirty="0" smtClean="0"/>
              <a:t>např. STABAT MATER, TE DEUM, REKVIEM</a:t>
            </a:r>
          </a:p>
          <a:p>
            <a:endParaRPr lang="cs-CZ" dirty="0" smtClean="0"/>
          </a:p>
          <a:p>
            <a:r>
              <a:rPr lang="cs-CZ" dirty="0" smtClean="0"/>
              <a:t>• KOMORNÍ SKLADBY</a:t>
            </a:r>
          </a:p>
          <a:p>
            <a:endParaRPr lang="cs-CZ" dirty="0" smtClean="0"/>
          </a:p>
          <a:p>
            <a:r>
              <a:rPr lang="cs-CZ" dirty="0" smtClean="0"/>
              <a:t>• KLAVÍRNÍ SKLADBY</a:t>
            </a:r>
          </a:p>
          <a:p>
            <a:endParaRPr lang="cs-CZ" dirty="0"/>
          </a:p>
        </p:txBody>
      </p:sp>
      <p:pic>
        <p:nvPicPr>
          <p:cNvPr id="4100" name="Picture 4" descr="C:\Users\08FJ\AppData\Local\Microsoft\Windows\Temporary Internet Files\Content.IE5\M4JD1RPR\MP9003415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6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72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ANTONÍN DVOŘÁK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DÍLO ANTONÍNA DVOŘÁKA JE ZNÁMÉ PO CELÉM SVĚTĚ</a:t>
            </a:r>
          </a:p>
          <a:p>
            <a:endParaRPr lang="cs-CZ" dirty="0" smtClean="0"/>
          </a:p>
          <a:p>
            <a:r>
              <a:rPr lang="cs-CZ" dirty="0" smtClean="0"/>
              <a:t>UZNÁNÍ SE MU DOSTALO JIŽ ZA JEHO ŽIVOTA</a:t>
            </a:r>
          </a:p>
          <a:p>
            <a:endParaRPr lang="cs-CZ" dirty="0" smtClean="0"/>
          </a:p>
          <a:p>
            <a:r>
              <a:rPr lang="cs-CZ" dirty="0" smtClean="0"/>
              <a:t>ZEMŘEL NEČEKANĚ DNE 1.5. </a:t>
            </a:r>
            <a:r>
              <a:rPr lang="cs-CZ" dirty="0"/>
              <a:t> </a:t>
            </a:r>
            <a:r>
              <a:rPr lang="cs-CZ" dirty="0" smtClean="0"/>
              <a:t>1904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85" name="Picture 13" descr="C:\Users\08FJ\AppData\Local\Microsoft\Windows\Temporary Internet Files\Content.IE5\0AVKETHH\MP900341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56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62</TotalTime>
  <Words>182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Úhly</vt:lpstr>
      <vt:lpstr>Název školy: ZŠ a MŠ Prysk, okres Česká Lípa, příspěvková organizace Autor: Mgr. Jana Vostřelová Název: VY_32_INOVACE_20_HUDEBNÍ VÝCHOVA_ANTONÍN DVOŘÁK_DÍLO ČÍSLO PROJEKTU: CZ.1.07/1.4.00/21.1705 ANOTACE: ŽÁCI SE SEZNAMUJÍ S VELIKÁNY ČESKÉ HUDBY, ZÍSKÁVAJÍ INFORMACE O JEJICH ŽIVOTĚ A DÍLE zdroj: použité obrázky z galerie Office</vt:lpstr>
      <vt:lpstr>ANTONÍN DVOŘÁK DÍLO</vt:lpstr>
      <vt:lpstr>antonín  dvořák  - dílo</vt:lpstr>
      <vt:lpstr>ANTONÍN DVOŘÁK - DÍLO</vt:lpstr>
      <vt:lpstr>ANTONÍN DVOŘÁK - DÍLO</vt:lpstr>
      <vt:lpstr>ANTONÍN DVOŘÁK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08FJ</dc:creator>
  <cp:lastModifiedBy>08FJ</cp:lastModifiedBy>
  <cp:revision>9</cp:revision>
  <dcterms:created xsi:type="dcterms:W3CDTF">2012-12-11T19:59:16Z</dcterms:created>
  <dcterms:modified xsi:type="dcterms:W3CDTF">2012-12-17T21:25:31Z</dcterms:modified>
</cp:coreProperties>
</file>