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9" r:id="rId4"/>
    <p:sldId id="260" r:id="rId5"/>
    <p:sldId id="266" r:id="rId6"/>
    <p:sldId id="265" r:id="rId7"/>
    <p:sldId id="261" r:id="rId8"/>
    <p:sldId id="263" r:id="rId9"/>
    <p:sldId id="264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VY_12_INOVACE_27_Pokojové rostliny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Pokojové rostliny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VY_12_INOVACE_27_Pokojové rostliny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Pokojové rostliny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8A8CE1-CA7D-426E-A8D2-D5CF17514C09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B07375-CD08-49F2-89F4-C30B2E237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4102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Jdeme</a:t>
            </a:r>
            <a:r>
              <a:rPr lang="cs-CZ" baseline="0" dirty="0" smtClean="0"/>
              <a:t> ke květinám na chodbě.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B07375-CD08-49F2-89F4-C30B2E23733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56629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5625165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hangingPunct="0"/>
            <a:r>
              <a:rPr lang="cs-CZ" sz="2400" dirty="0"/>
              <a:t>Materiál je určený pro žáky 2. ročníku, pro výuku </a:t>
            </a:r>
            <a:r>
              <a:rPr lang="cs-CZ" sz="2400" dirty="0" smtClean="0"/>
              <a:t>prvouky.</a:t>
            </a:r>
            <a:endParaRPr lang="cs-CZ" sz="2400" dirty="0"/>
          </a:p>
          <a:p>
            <a:pPr lvl="0" hangingPunct="0"/>
            <a:r>
              <a:rPr lang="cs-CZ" sz="2400" dirty="0"/>
              <a:t>Materiál je zaměřený na čtení </a:t>
            </a:r>
            <a:r>
              <a:rPr lang="cs-CZ" sz="2400" dirty="0" smtClean="0"/>
              <a:t>vět </a:t>
            </a:r>
            <a:r>
              <a:rPr lang="cs-CZ" sz="2400" dirty="0"/>
              <a:t>o </a:t>
            </a:r>
            <a:r>
              <a:rPr lang="cs-CZ" sz="2400" dirty="0" smtClean="0"/>
              <a:t>pokojových rostlinách, na čtení a vyhledávání jmen pokojových </a:t>
            </a:r>
            <a:r>
              <a:rPr lang="cs-CZ" sz="2400" dirty="0" smtClean="0"/>
              <a:t>květin. </a:t>
            </a:r>
            <a:endParaRPr lang="cs-CZ" sz="2400" dirty="0"/>
          </a:p>
          <a:p>
            <a:pPr lvl="0" hangingPunct="0"/>
            <a:r>
              <a:rPr lang="cs-CZ" sz="2400" dirty="0"/>
              <a:t>Prezentace na interaktivní </a:t>
            </a:r>
            <a:r>
              <a:rPr lang="cs-CZ" sz="2400" dirty="0" smtClean="0"/>
              <a:t>tabuli.</a:t>
            </a:r>
            <a:endParaRPr lang="cs-CZ" sz="2400" dirty="0"/>
          </a:p>
          <a:p>
            <a:pPr lvl="0" hangingPunct="0"/>
            <a:r>
              <a:rPr lang="cs-CZ" sz="2400" dirty="0"/>
              <a:t>Pomůcky: interaktivní pero, fixy</a:t>
            </a:r>
          </a:p>
          <a:p>
            <a:pPr lvl="0" hangingPunct="0"/>
            <a:r>
              <a:rPr lang="cs-CZ" sz="2400" dirty="0"/>
              <a:t>Inovace: </a:t>
            </a:r>
            <a:r>
              <a:rPr lang="cs-CZ" sz="2400" dirty="0" smtClean="0"/>
              <a:t>Interaktivní </a:t>
            </a:r>
            <a:r>
              <a:rPr lang="cs-CZ" sz="2400" dirty="0"/>
              <a:t>způsob učení, čtení a vyhledávání slov čtyřmi směry, žáci získají informace o </a:t>
            </a:r>
            <a:r>
              <a:rPr lang="cs-CZ" sz="2400" dirty="0" smtClean="0"/>
              <a:t>pokojových rostlinách </a:t>
            </a:r>
            <a:r>
              <a:rPr lang="cs-CZ" sz="2400" dirty="0" smtClean="0"/>
              <a:t>.</a:t>
            </a:r>
            <a:endParaRPr lang="cs-CZ" sz="2400" dirty="0"/>
          </a:p>
          <a:p>
            <a:pPr lvl="0" hangingPunct="0"/>
            <a:r>
              <a:rPr lang="cs-CZ" sz="2400" dirty="0"/>
              <a:t>Metodické pokyny: </a:t>
            </a:r>
            <a:r>
              <a:rPr lang="cs-CZ" sz="2400" dirty="0" smtClean="0"/>
              <a:t>Pozorně </a:t>
            </a:r>
            <a:r>
              <a:rPr lang="cs-CZ" sz="2400" dirty="0"/>
              <a:t>čti, ve </a:t>
            </a:r>
            <a:r>
              <a:rPr lang="cs-CZ" sz="2400" dirty="0" err="1"/>
              <a:t>čtyřsměrce</a:t>
            </a:r>
            <a:r>
              <a:rPr lang="cs-CZ" sz="2400" dirty="0"/>
              <a:t> pozoruj </a:t>
            </a:r>
            <a:r>
              <a:rPr lang="cs-CZ" sz="2400" dirty="0" smtClean="0"/>
              <a:t>písmena, najdi </a:t>
            </a:r>
            <a:r>
              <a:rPr lang="cs-CZ" sz="2400" dirty="0"/>
              <a:t>a přečti </a:t>
            </a:r>
            <a:r>
              <a:rPr lang="cs-CZ" sz="2400" dirty="0" smtClean="0"/>
              <a:t>slovo, z písmen dokonči větu.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2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U nás doma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 našich domovech je nám dobře. Doma jsme rádi.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Jsou tam rodiče, sourozenci nebo prarodiče.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Doma ale i ve škole se snažíme mít kolem sebe hezké prostředí.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To nám určitě pomohou vytvořit pokojové rostliny.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9746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Pokojové rostliny.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Jmenuj, které máte doma.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Ve škole nám rostou tyto: KLÍVIE, KAKTUS, TLUSTICE, BEGÓNIE, ZELENEC, FIALKA, ŠPLHAVNÍK, PODĚNKA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3356992"/>
            <a:ext cx="3504389" cy="2628292"/>
          </a:xfrm>
          <a:prstGeom prst="rect">
            <a:avLst/>
          </a:prstGeom>
        </p:spPr>
      </p:pic>
      <p:sp>
        <p:nvSpPr>
          <p:cNvPr id="5" name="Oválný popisek 4"/>
          <p:cNvSpPr/>
          <p:nvPr/>
        </p:nvSpPr>
        <p:spPr>
          <a:xfrm>
            <a:off x="683568" y="3861048"/>
            <a:ext cx="1994520" cy="1224136"/>
          </a:xfrm>
          <a:prstGeom prst="wedgeEllipseCallout">
            <a:avLst>
              <a:gd name="adj1" fmla="val 178441"/>
              <a:gd name="adj2" fmla="val 21653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TLUSTICE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330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52936"/>
            <a:ext cx="4320478" cy="3240359"/>
          </a:xfrm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Pokojové rostliny.</a:t>
            </a:r>
            <a:endParaRPr lang="cs-CZ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2636912"/>
            <a:ext cx="2970330" cy="3960440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1003292" y="1605817"/>
            <a:ext cx="288032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FIALKA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771875" y="1628800"/>
            <a:ext cx="288032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DRAČINEC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955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52936"/>
            <a:ext cx="3878560" cy="3168960"/>
          </a:xfrm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48241" y="260648"/>
            <a:ext cx="8229600" cy="1143000"/>
          </a:xfrm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Pokojové rostliny.</a:t>
            </a:r>
            <a:endParaRPr lang="cs-CZ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39" y="2780928"/>
            <a:ext cx="3877200" cy="3269012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574495" y="1714128"/>
            <a:ext cx="2592288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ŠPLHAVEC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043608" y="1714128"/>
            <a:ext cx="2592288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KLÍVIE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0679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Aby byly květiny pěkné, potřebují, aby se o ně někdo staral. Co květiny potřebují?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Pokojové rostliny.</a:t>
            </a:r>
            <a:endParaRPr lang="cs-CZ" b="1" dirty="0"/>
          </a:p>
        </p:txBody>
      </p:sp>
      <p:pic>
        <p:nvPicPr>
          <p:cNvPr id="1026" name="Picture 2" descr="C:\Users\DykovaA\AppData\Local\Microsoft\Windows\Temporary Internet Files\Content.IE5\TSYA5CTC\MC9002321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564904"/>
            <a:ext cx="2021941" cy="2017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ykovaA\AppData\Local\Microsoft\Windows\Temporary Internet Files\Content.IE5\UQJHOVAV\MP90038668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664232"/>
            <a:ext cx="2333529" cy="1664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ykovaA\AppData\Local\Microsoft\Windows\Temporary Internet Files\Content.IE5\NXJKU586\MC9002319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364582"/>
            <a:ext cx="1820180" cy="2336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ykovaA\AppData\Local\Microsoft\Windows\Temporary Internet Files\Content.IE5\TSYA5CTC\MC90023167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328816"/>
            <a:ext cx="2210133" cy="1705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2738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err="1" smtClean="0"/>
              <a:t>Čtyřsměrka</a:t>
            </a:r>
            <a:r>
              <a:rPr lang="cs-CZ" sz="2800" b="1" dirty="0" smtClean="0"/>
              <a:t> – vyhledej názvy pokojových rostlin.</a:t>
            </a:r>
          </a:p>
          <a:p>
            <a:r>
              <a:rPr lang="cs-CZ" sz="2800" b="1" dirty="0" smtClean="0"/>
              <a:t> Je jich 8. Zůstane 12 volných písmen, zapiš je a přečti.</a:t>
            </a:r>
            <a:endParaRPr lang="cs-CZ" sz="28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9957661"/>
              </p:ext>
            </p:extLst>
          </p:nvPr>
        </p:nvGraphicFramePr>
        <p:xfrm>
          <a:off x="1043608" y="1484784"/>
          <a:ext cx="7056784" cy="4599511"/>
        </p:xfrm>
        <a:graphic>
          <a:graphicData uri="http://schemas.openxmlformats.org/drawingml/2006/table">
            <a:tbl>
              <a:tblPr firstRow="1">
                <a:tableStyleId>{D7AC3CCA-C797-4891-BE02-D94E43425B78}</a:tableStyleId>
              </a:tblPr>
              <a:tblGrid>
                <a:gridCol w="882098"/>
                <a:gridCol w="882098"/>
                <a:gridCol w="882098"/>
                <a:gridCol w="882098"/>
                <a:gridCol w="882098"/>
                <a:gridCol w="882098"/>
                <a:gridCol w="882098"/>
                <a:gridCol w="882098"/>
              </a:tblGrid>
              <a:tr h="657073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R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Á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A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T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R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Y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M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A</a:t>
                      </a:r>
                      <a:endParaRPr lang="cs-CZ" sz="2400" b="0" dirty="0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</a:t>
                      </a:r>
                      <a:endParaRPr lang="cs-CZ" sz="2400" dirty="0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Ě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I</a:t>
                      </a:r>
                      <a:endParaRPr lang="cs-CZ" sz="2400" dirty="0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É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F</a:t>
                      </a:r>
                      <a:endParaRPr lang="cs-CZ" sz="2400" dirty="0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015211" y="6206434"/>
            <a:ext cx="5113579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My děti květiny  _ _ _ _    _ _ _ _ _ _ _ _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08539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err="1" smtClean="0"/>
              <a:t>Čtyřsměrka</a:t>
            </a:r>
            <a:r>
              <a:rPr lang="cs-CZ" sz="2800" b="1" dirty="0" smtClean="0"/>
              <a:t> – vyhledej názvy pokojových rostlin.</a:t>
            </a:r>
          </a:p>
          <a:p>
            <a:r>
              <a:rPr lang="cs-CZ" sz="2800" b="1" dirty="0" smtClean="0"/>
              <a:t> ( řešení )</a:t>
            </a:r>
            <a:endParaRPr lang="cs-CZ" sz="28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6722800"/>
              </p:ext>
            </p:extLst>
          </p:nvPr>
        </p:nvGraphicFramePr>
        <p:xfrm>
          <a:off x="1043608" y="1484784"/>
          <a:ext cx="7056784" cy="4599511"/>
        </p:xfrm>
        <a:graphic>
          <a:graphicData uri="http://schemas.openxmlformats.org/drawingml/2006/table">
            <a:tbl>
              <a:tblPr firstRow="1">
                <a:tableStyleId>{D7AC3CCA-C797-4891-BE02-D94E43425B78}</a:tableStyleId>
              </a:tblPr>
              <a:tblGrid>
                <a:gridCol w="882098"/>
                <a:gridCol w="882098"/>
                <a:gridCol w="882098"/>
                <a:gridCol w="882098"/>
                <a:gridCol w="882098"/>
                <a:gridCol w="882098"/>
                <a:gridCol w="882098"/>
                <a:gridCol w="882098"/>
              </a:tblGrid>
              <a:tr h="657073">
                <a:tc>
                  <a:txBody>
                    <a:bodyPr/>
                    <a:lstStyle/>
                    <a:p>
                      <a:pPr algn="ctr"/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A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T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R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Y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M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A</a:t>
                      </a:r>
                      <a:endParaRPr lang="cs-CZ" sz="2400" b="0" dirty="0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</a:t>
                      </a:r>
                      <a:endParaRPr lang="cs-CZ" sz="2400" dirty="0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Ě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I</a:t>
                      </a:r>
                      <a:endParaRPr lang="cs-CZ" sz="2400" dirty="0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F</a:t>
                      </a:r>
                      <a:endParaRPr lang="cs-CZ" sz="2400" dirty="0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015211" y="6206434"/>
            <a:ext cx="450225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My děti květiny  RÁDY  ZALÉVÁME.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87500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Foto – archiv autora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383</Words>
  <Application>Microsoft Office PowerPoint</Application>
  <PresentationFormat>Předvádění na obrazovce (4:3)</PresentationFormat>
  <Paragraphs>140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U nás doma</vt:lpstr>
      <vt:lpstr>Pokojové rostliny.</vt:lpstr>
      <vt:lpstr>Pokojové rostliny.</vt:lpstr>
      <vt:lpstr>Pokojové rostliny.</vt:lpstr>
      <vt:lpstr>Pokojové rostliny.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19</cp:revision>
  <dcterms:created xsi:type="dcterms:W3CDTF">2011-08-21T15:31:45Z</dcterms:created>
  <dcterms:modified xsi:type="dcterms:W3CDTF">2012-03-12T04:47:58Z</dcterms:modified>
</cp:coreProperties>
</file>