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3" r:id="rId2"/>
    <p:sldId id="294" r:id="rId3"/>
    <p:sldId id="29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7" r:id="rId40"/>
    <p:sldId id="296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1152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VY_32_INOVACE_01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Medvídci – pamětné násobení mimo obor násobilky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20.9. 2011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VY_32_INOVACE_01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Medvídci – pamětné násobení mimo obor násobilky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20.9. 2011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399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177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791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375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32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943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541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116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717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963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130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FCB9B-4483-464B-9524-3EF3F6AD753B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48A7A-EA56-41CB-9A5A-0101E483DE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85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" Type="http://schemas.openxmlformats.org/officeDocument/2006/relationships/audio" Target="../media/media1.wav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1" Type="http://schemas.microsoft.com/office/2007/relationships/media" Target="../media/media1.wav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1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551987829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499176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Medvídci – pamětné násobení </a:t>
            </a:r>
            <a:r>
              <a:rPr lang="cs-CZ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mimo obor násobilky</a:t>
            </a:r>
            <a:endParaRPr lang="cs-CZ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závorky a pamětné násobení mimo obor násobilky.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Pamětné násobení mimo obor násobilky, závorky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pamětného násobení mimo obor násobilky.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pamětného násobení mimo obor násobilky.               Žáci se aktivně podíleli na úkolu a dále vymýšleli různé variace příkladů. Na konci hodiny jsem každému pracovní list - nevybarvené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medvídky                     s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příklady -  rozdala a žáci si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877" y="188640"/>
            <a:ext cx="824440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Medvídci – pamětné násobení </a:t>
            </a:r>
            <a:r>
              <a:rPr lang="cs-CZ" sz="44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mimo obor násobilky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215" y="1782216"/>
            <a:ext cx="6408712" cy="4526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531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      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      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       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       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1549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      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</a:t>
            </a:r>
            <a:r>
              <a:rPr lang="cs-CZ" sz="20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       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       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594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      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       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       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911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       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       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69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       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       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43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       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516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       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334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03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</a:t>
            </a:r>
            <a:r>
              <a:rPr lang="cs-CZ" sz="20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77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60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    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2011"/>
            <a:ext cx="8568952" cy="3811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261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2011"/>
            <a:ext cx="8568952" cy="3811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25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57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0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207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      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813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43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44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87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126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4999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      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087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73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82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156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93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156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06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156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819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417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156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819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74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156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819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432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426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156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819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432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   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726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156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819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432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70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733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156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819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432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70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56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156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616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819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432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70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20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156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616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819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 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432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70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94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156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616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819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276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432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70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04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480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304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156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616                                     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328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261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819</a:t>
            </a:r>
            <a:r>
              <a:rPr lang="cs-CZ" sz="2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276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222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365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330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86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248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432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469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141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70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2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13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1903" y="3933056"/>
            <a:ext cx="8820472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Hnědá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2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Oranžová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Žlutá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</a:t>
            </a:r>
            <a:r>
              <a:rPr lang="cs-CZ" sz="2000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Šedá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(90+6)x5=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(30+8)x8=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(20+6)x6=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(80+8)x7=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(80+2)x4=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(20+9)x9=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(90+1)x9= </a:t>
            </a:r>
            <a:r>
              <a:rPr lang="cs-CZ" sz="2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(60+9)x4=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(70+4)x3=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(70+3)x5=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Modrá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(50+5)x6=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Zelená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Červená                    </a:t>
            </a:r>
            <a:endParaRPr lang="cs-CZ" sz="2000" b="1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(40+3)x2=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(60+2)x4=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(50+4)x8=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(60+7)x7=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(40+7)x3=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(30+5)x2=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endParaRPr lang="cs-CZ" sz="2000" dirty="0" smtClean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2"/>
            <a:ext cx="8568952" cy="3816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900"/>
            <a:ext cx="8568952" cy="38110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0935"/>
            <a:ext cx="8568952" cy="381642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27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6633"/>
            <a:ext cx="8568952" cy="38164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6"/>
            <a:ext cx="8568952" cy="382212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0935"/>
            <a:ext cx="8568952" cy="3822121"/>
          </a:xfrm>
          <a:prstGeom prst="rect">
            <a:avLst/>
          </a:prstGeom>
        </p:spPr>
      </p:pic>
      <p:sp>
        <p:nvSpPr>
          <p:cNvPr id="21" name="Obdélník 20"/>
          <p:cNvSpPr/>
          <p:nvPr/>
        </p:nvSpPr>
        <p:spPr>
          <a:xfrm>
            <a:off x="6084168" y="-99392"/>
            <a:ext cx="345638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Pracovní     </a:t>
            </a:r>
          </a:p>
          <a:p>
            <a:pPr algn="ctr"/>
            <a:r>
              <a:rPr lang="cs-CZ" sz="48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list</a:t>
            </a:r>
            <a:endParaRPr lang="cs-CZ" sz="4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99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304465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3934583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362507"/>
            <a:ext cx="741682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smtClean="0"/>
              <a:t>Google.com</a:t>
            </a:r>
            <a:r>
              <a:rPr lang="cs-CZ" dirty="0" smtClean="0"/>
              <a:t> [online]. [cit. 10.9.2011]. Dostupný na WWW: &lt;http://images.google.com/</a:t>
            </a:r>
            <a:r>
              <a:rPr lang="cs-CZ" dirty="0" err="1" smtClean="0"/>
              <a:t>imgres?q</a:t>
            </a:r>
            <a:r>
              <a:rPr lang="cs-CZ" dirty="0" smtClean="0"/>
              <a:t>=medv%C3%ADdci+me+to+you+obr%C3%A1zky&amp;hl=</a:t>
            </a:r>
            <a:r>
              <a:rPr lang="cs-CZ" dirty="0" err="1" smtClean="0"/>
              <a:t>cs&amp;biw</a:t>
            </a:r>
            <a:r>
              <a:rPr lang="cs-CZ" dirty="0" smtClean="0"/>
              <a:t>=1068&amp;bih=622&amp;tbm=</a:t>
            </a:r>
            <a:r>
              <a:rPr lang="cs-CZ" dirty="0" err="1" smtClean="0"/>
              <a:t>isch&amp;tbnid</a:t>
            </a:r>
            <a:r>
              <a:rPr lang="cs-CZ" dirty="0" smtClean="0"/>
              <a:t>=_EIL4eaUOsoq_M:&amp;</a:t>
            </a:r>
            <a:r>
              <a:rPr lang="cs-CZ" dirty="0" err="1" smtClean="0"/>
              <a:t>imgrefurl</a:t>
            </a:r>
            <a:r>
              <a:rPr lang="cs-CZ" dirty="0" smtClean="0"/>
              <a:t>=http://me-to-you-club.blog.cz/&amp;</a:t>
            </a:r>
            <a:r>
              <a:rPr lang="cs-CZ" dirty="0" err="1" smtClean="0"/>
              <a:t>docid</a:t>
            </a:r>
            <a:r>
              <a:rPr lang="cs-CZ" dirty="0" smtClean="0"/>
              <a:t>=8f6IIKv9TuKdwM&amp;imgurl=http://nd04.jxs.cz/302/985/3a165f58ee_73215543_o2.jpg&amp;w=350&amp;h=325&amp;ei=Cv4jUOaVFpHLsgbvrYDgCA&amp;zoom=1&amp;iact=</a:t>
            </a:r>
            <a:r>
              <a:rPr lang="cs-CZ" dirty="0" err="1" smtClean="0"/>
              <a:t>hc&amp;vpx</a:t>
            </a:r>
            <a:r>
              <a:rPr lang="cs-CZ" dirty="0" smtClean="0"/>
              <a:t>=112&amp;vpy=276&amp;dur=1026&amp;hovh=216&amp;hovw=233&amp;tx=150&amp;ty=117&amp;sig=115857355695673544385&amp;page=1&amp;tbnh=134&amp;tbnw=136&amp;start=0&amp;ndsp=16&amp;ved=1t:429,r:5,s:0,i:86&gt;.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971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2689</Words>
  <Application>Microsoft Office PowerPoint</Application>
  <PresentationFormat>Předvádění na obrazovce (4:3)</PresentationFormat>
  <Paragraphs>273</Paragraphs>
  <Slides>40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systému Office</vt:lpstr>
      <vt:lpstr>Autorem materiálu a všech jeho částí, není-li uvedeno jinak, je Mgr. Veronika Černá.</vt:lpstr>
      <vt:lpstr>Medvídci – pamětné násobení mimo obor násobilky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20</cp:revision>
  <dcterms:created xsi:type="dcterms:W3CDTF">2012-08-09T16:28:39Z</dcterms:created>
  <dcterms:modified xsi:type="dcterms:W3CDTF">2012-08-26T19:21:23Z</dcterms:modified>
</cp:coreProperties>
</file>