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4" r:id="rId2"/>
    <p:sldId id="295" r:id="rId3"/>
    <p:sldId id="29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15" autoAdjust="0"/>
    <p:restoredTop sz="94660"/>
  </p:normalViewPr>
  <p:slideViewPr>
    <p:cSldViewPr>
      <p:cViewPr>
        <p:scale>
          <a:sx n="75" d="100"/>
          <a:sy n="75" d="100"/>
        </p:scale>
        <p:origin x="-1152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VY_32_INOVACE_02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Letadlo – pamětné dělení mimo obor násobilky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27.9. 2011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 custLinFactNeighborX="-226" custLinFactNeighborY="37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2EF5ED-8462-4FC3-8716-D5126B801276}" type="presOf" srcId="{757F3AB3-0718-4624-B441-E567A8F0AB56}" destId="{333A1088-737F-45CB-B68E-254E46348037}" srcOrd="0" destOrd="0" presId="urn:microsoft.com/office/officeart/2005/8/layout/target3"/>
    <dgm:cxn modelId="{61A41ADF-E46E-4BB0-866D-8195A0076CDE}" type="presOf" srcId="{7E46725E-13A1-4082-A664-334D30DB29F8}" destId="{B7050CC9-0FC3-4C26-923E-C583681B813F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7FE412E-9432-4439-B13F-CE2B124FB22D}" type="presOf" srcId="{7E46725E-13A1-4082-A664-334D30DB29F8}" destId="{307B873D-D319-40E7-AEA8-EAE5900FADE7}" srcOrd="1" destOrd="0" presId="urn:microsoft.com/office/officeart/2005/8/layout/target3"/>
    <dgm:cxn modelId="{E2DD14E4-FC11-47C3-AA03-2DA454612E24}" type="presOf" srcId="{4C35D32F-0EAB-4CD7-82EE-45574DC2A586}" destId="{890E4F0B-2866-4A3F-A3C7-2A14B1797930}" srcOrd="1" destOrd="0" presId="urn:microsoft.com/office/officeart/2005/8/layout/target3"/>
    <dgm:cxn modelId="{641B386F-2D9E-4526-946D-B1C432431E8D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35C15C7-0BD5-498E-90AF-416D768A6673}" type="presOf" srcId="{D1D4F407-5343-4D3F-B5B9-D407B03CAEB4}" destId="{AED2198E-93D5-4001-81B4-73124B309672}" srcOrd="1" destOrd="0" presId="urn:microsoft.com/office/officeart/2005/8/layout/target3"/>
    <dgm:cxn modelId="{ABFA5CB0-F3CC-425A-93AE-76A1EA9DE594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D1E366A-766B-4E13-9A03-DD4167123D1B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854D39E-6772-49E5-9D1E-9D536E965397}" type="presOf" srcId="{4C35D32F-0EAB-4CD7-82EE-45574DC2A586}" destId="{8BEBB6EC-1DAA-4CAC-8A25-BC0FCBD5DBD5}" srcOrd="0" destOrd="0" presId="urn:microsoft.com/office/officeart/2005/8/layout/target3"/>
    <dgm:cxn modelId="{BC238AD3-7089-450F-AD37-E1DF213F5BC2}" type="presOf" srcId="{6F0626F1-15CA-49C8-B81F-B6D7E87A87F7}" destId="{E7AA458F-2838-4E86-A843-E9E7E72F0C66}" srcOrd="1" destOrd="0" presId="urn:microsoft.com/office/officeart/2005/8/layout/target3"/>
    <dgm:cxn modelId="{A12B5DD6-104E-44BC-A060-10C374911847}" type="presOf" srcId="{B651F6E3-6281-48DB-9319-2AEAFDAE7572}" destId="{619D679B-A015-4ECF-8348-D1034C574F40}" srcOrd="0" destOrd="0" presId="urn:microsoft.com/office/officeart/2005/8/layout/target3"/>
    <dgm:cxn modelId="{8F86E142-57CD-47E8-8AD7-637507BF31B1}" type="presOf" srcId="{D1D4F407-5343-4D3F-B5B9-D407B03CAEB4}" destId="{D005CE8C-CC26-4C3E-AC11-E15060ECD759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0F6AABD-EA0C-4545-9CEA-D156C1709735}" type="presOf" srcId="{D1B46980-6531-4606-95E6-44980827E919}" destId="{6140AFEC-043D-4C43-A2F9-D0F5331DF3A3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6D3A0E7-4962-47D4-9180-8C0DDFD97284}" type="presOf" srcId="{D1B46980-6531-4606-95E6-44980827E919}" destId="{2BE915AB-18AA-4053-B92C-3BFC9ED204BB}" srcOrd="1" destOrd="0" presId="urn:microsoft.com/office/officeart/2005/8/layout/target3"/>
    <dgm:cxn modelId="{32A1DB31-29E9-46CA-A05C-E82CF1516028}" type="presOf" srcId="{D8197B8C-B260-4A16-BDF4-0947B075E274}" destId="{5A5FFA88-C948-4069-8E93-59FA12366E83}" srcOrd="1" destOrd="0" presId="urn:microsoft.com/office/officeart/2005/8/layout/target3"/>
    <dgm:cxn modelId="{FA44AF86-2165-4796-8292-5C69F0E4D0CE}" type="presParOf" srcId="{333A1088-737F-45CB-B68E-254E46348037}" destId="{F5ABB229-8D3B-4694-996A-96F23CF14429}" srcOrd="0" destOrd="0" presId="urn:microsoft.com/office/officeart/2005/8/layout/target3"/>
    <dgm:cxn modelId="{09DA008D-6DF7-4817-B046-C3DFC28ACC90}" type="presParOf" srcId="{333A1088-737F-45CB-B68E-254E46348037}" destId="{F41139FD-01EE-4571-8B17-4FB00FC51163}" srcOrd="1" destOrd="0" presId="urn:microsoft.com/office/officeart/2005/8/layout/target3"/>
    <dgm:cxn modelId="{4DC60910-66F2-4200-98BE-043096E0C4B4}" type="presParOf" srcId="{333A1088-737F-45CB-B68E-254E46348037}" destId="{D005CE8C-CC26-4C3E-AC11-E15060ECD759}" srcOrd="2" destOrd="0" presId="urn:microsoft.com/office/officeart/2005/8/layout/target3"/>
    <dgm:cxn modelId="{9652FF7D-1585-41ED-99B4-D10235A06464}" type="presParOf" srcId="{333A1088-737F-45CB-B68E-254E46348037}" destId="{2C702D82-9B77-49B7-9568-BB8EB47C3372}" srcOrd="3" destOrd="0" presId="urn:microsoft.com/office/officeart/2005/8/layout/target3"/>
    <dgm:cxn modelId="{DED7230A-F05F-4A5F-A1C1-BED885B6AF68}" type="presParOf" srcId="{333A1088-737F-45CB-B68E-254E46348037}" destId="{A52A0455-90FF-4808-ABD0-F02540D31D5A}" srcOrd="4" destOrd="0" presId="urn:microsoft.com/office/officeart/2005/8/layout/target3"/>
    <dgm:cxn modelId="{4922BFD6-0D52-463F-8526-9A08D1DD306A}" type="presParOf" srcId="{333A1088-737F-45CB-B68E-254E46348037}" destId="{6140AFEC-043D-4C43-A2F9-D0F5331DF3A3}" srcOrd="5" destOrd="0" presId="urn:microsoft.com/office/officeart/2005/8/layout/target3"/>
    <dgm:cxn modelId="{2F3C31E6-F6CB-41E7-BEDC-96CE297EBBB6}" type="presParOf" srcId="{333A1088-737F-45CB-B68E-254E46348037}" destId="{9358AC05-5D7D-4327-9F80-1AD486AEA664}" srcOrd="6" destOrd="0" presId="urn:microsoft.com/office/officeart/2005/8/layout/target3"/>
    <dgm:cxn modelId="{C16023D5-C23C-48EA-9339-5C4AB5E5251E}" type="presParOf" srcId="{333A1088-737F-45CB-B68E-254E46348037}" destId="{313FC574-E1CD-4FB4-B054-0B805CE0447D}" srcOrd="7" destOrd="0" presId="urn:microsoft.com/office/officeart/2005/8/layout/target3"/>
    <dgm:cxn modelId="{64ADAAD5-5904-4C32-B4FE-ECF1D3DFDE37}" type="presParOf" srcId="{333A1088-737F-45CB-B68E-254E46348037}" destId="{619D679B-A015-4ECF-8348-D1034C574F40}" srcOrd="8" destOrd="0" presId="urn:microsoft.com/office/officeart/2005/8/layout/target3"/>
    <dgm:cxn modelId="{541F04C1-71F3-461E-B656-1EC551DC6DEA}" type="presParOf" srcId="{333A1088-737F-45CB-B68E-254E46348037}" destId="{322283A8-4A27-4CDA-BAE3-F381106A9174}" srcOrd="9" destOrd="0" presId="urn:microsoft.com/office/officeart/2005/8/layout/target3"/>
    <dgm:cxn modelId="{551CBFC0-BB1B-43BF-B62C-4356251D2570}" type="presParOf" srcId="{333A1088-737F-45CB-B68E-254E46348037}" destId="{FFC9F71D-1B4F-4AD9-A4A6-86ADEFC8AF5C}" srcOrd="10" destOrd="0" presId="urn:microsoft.com/office/officeart/2005/8/layout/target3"/>
    <dgm:cxn modelId="{F6ACFB32-0C30-45DE-B1F3-B248478AA929}" type="presParOf" srcId="{333A1088-737F-45CB-B68E-254E46348037}" destId="{25B08C86-7E15-44DC-BE7F-FFB55DD49D12}" srcOrd="11" destOrd="0" presId="urn:microsoft.com/office/officeart/2005/8/layout/target3"/>
    <dgm:cxn modelId="{B677509E-0491-4853-8569-4A7942B20075}" type="presParOf" srcId="{333A1088-737F-45CB-B68E-254E46348037}" destId="{76644BE8-9D7C-4C09-B250-3D10AF48CBB7}" srcOrd="12" destOrd="0" presId="urn:microsoft.com/office/officeart/2005/8/layout/target3"/>
    <dgm:cxn modelId="{0425B5A3-ADD0-4875-808C-749A572BAB7D}" type="presParOf" srcId="{333A1088-737F-45CB-B68E-254E46348037}" destId="{EE85B701-7295-41C0-BA7A-34D3756A2AE6}" srcOrd="13" destOrd="0" presId="urn:microsoft.com/office/officeart/2005/8/layout/target3"/>
    <dgm:cxn modelId="{6A0EF428-3800-4363-B84C-CB2514BEE141}" type="presParOf" srcId="{333A1088-737F-45CB-B68E-254E46348037}" destId="{8BEBB6EC-1DAA-4CAC-8A25-BC0FCBD5DBD5}" srcOrd="14" destOrd="0" presId="urn:microsoft.com/office/officeart/2005/8/layout/target3"/>
    <dgm:cxn modelId="{F67C2BAE-FEFC-4B80-9382-540696F7A14B}" type="presParOf" srcId="{333A1088-737F-45CB-B68E-254E46348037}" destId="{41CA92B1-2F09-48D8-ACE4-465CAF918C2C}" srcOrd="15" destOrd="0" presId="urn:microsoft.com/office/officeart/2005/8/layout/target3"/>
    <dgm:cxn modelId="{DE197F14-4389-41F4-91CA-A865E777A8A9}" type="presParOf" srcId="{333A1088-737F-45CB-B68E-254E46348037}" destId="{44810F33-5078-4AE9-9C7C-25A884644228}" srcOrd="16" destOrd="0" presId="urn:microsoft.com/office/officeart/2005/8/layout/target3"/>
    <dgm:cxn modelId="{503D3C0A-AFD7-49D5-8CF5-D9105088D17B}" type="presParOf" srcId="{333A1088-737F-45CB-B68E-254E46348037}" destId="{B7050CC9-0FC3-4C26-923E-C583681B813F}" srcOrd="17" destOrd="0" presId="urn:microsoft.com/office/officeart/2005/8/layout/target3"/>
    <dgm:cxn modelId="{3FDC0E5E-54DA-4604-A99C-364B25F258C8}" type="presParOf" srcId="{333A1088-737F-45CB-B68E-254E46348037}" destId="{FAB7270F-BD54-4209-A1BF-86DD19A2869E}" srcOrd="18" destOrd="0" presId="urn:microsoft.com/office/officeart/2005/8/layout/target3"/>
    <dgm:cxn modelId="{0E9474EF-E3F4-4DDB-AA2E-32860C066141}" type="presParOf" srcId="{333A1088-737F-45CB-B68E-254E46348037}" destId="{F6A3497E-3B06-4E8A-81CF-A3F38E3BB429}" srcOrd="19" destOrd="0" presId="urn:microsoft.com/office/officeart/2005/8/layout/target3"/>
    <dgm:cxn modelId="{2BEAFE41-3828-4F0D-8DCA-E9E6DFAD82A4}" type="presParOf" srcId="{333A1088-737F-45CB-B68E-254E46348037}" destId="{3F28FED3-D868-404F-A6DC-8E84E4FB3EF8}" srcOrd="20" destOrd="0" presId="urn:microsoft.com/office/officeart/2005/8/layout/target3"/>
    <dgm:cxn modelId="{CDB72671-3052-4DEF-934D-8D2C14CE2492}" type="presParOf" srcId="{333A1088-737F-45CB-B68E-254E46348037}" destId="{AED2198E-93D5-4001-81B4-73124B309672}" srcOrd="21" destOrd="0" presId="urn:microsoft.com/office/officeart/2005/8/layout/target3"/>
    <dgm:cxn modelId="{D89FBA36-3D31-4DC1-ADBA-2607F5929B75}" type="presParOf" srcId="{333A1088-737F-45CB-B68E-254E46348037}" destId="{2BE915AB-18AA-4053-B92C-3BFC9ED204BB}" srcOrd="22" destOrd="0" presId="urn:microsoft.com/office/officeart/2005/8/layout/target3"/>
    <dgm:cxn modelId="{5DAC74C8-0B9D-4D75-A987-0C873965E998}" type="presParOf" srcId="{333A1088-737F-45CB-B68E-254E46348037}" destId="{6BB5E863-4638-4E1D-BFDE-399D028AC4ED}" srcOrd="23" destOrd="0" presId="urn:microsoft.com/office/officeart/2005/8/layout/target3"/>
    <dgm:cxn modelId="{CBB1F2D8-F91B-40C0-B12B-127DAE93E978}" type="presParOf" srcId="{333A1088-737F-45CB-B68E-254E46348037}" destId="{5A5FFA88-C948-4069-8E93-59FA12366E83}" srcOrd="24" destOrd="0" presId="urn:microsoft.com/office/officeart/2005/8/layout/target3"/>
    <dgm:cxn modelId="{8C903AEA-E118-4E5D-BB57-DEFAADBA9253}" type="presParOf" srcId="{333A1088-737F-45CB-B68E-254E46348037}" destId="{890E4F0B-2866-4A3F-A3C7-2A14B1797930}" srcOrd="25" destOrd="0" presId="urn:microsoft.com/office/officeart/2005/8/layout/target3"/>
    <dgm:cxn modelId="{511FB887-9F16-42CF-92C6-8530FDE178BA}" type="presParOf" srcId="{333A1088-737F-45CB-B68E-254E46348037}" destId="{307B873D-D319-40E7-AEA8-EAE5900FADE7}" srcOrd="26" destOrd="0" presId="urn:microsoft.com/office/officeart/2005/8/layout/target3"/>
    <dgm:cxn modelId="{488A2427-E77A-4121-BBF7-6E645EBCCC10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39339" y="478989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80000"/>
                <a:hueOff val="51041"/>
                <a:satOff val="-732"/>
                <a:lumOff val="4269"/>
                <a:alphaOff val="0"/>
                <a:shade val="51000"/>
                <a:satMod val="130000"/>
              </a:schemeClr>
            </a:gs>
            <a:gs pos="80000">
              <a:schemeClr val="accent1">
                <a:shade val="80000"/>
                <a:hueOff val="51041"/>
                <a:satOff val="-732"/>
                <a:lumOff val="4269"/>
                <a:alphaOff val="0"/>
                <a:shade val="93000"/>
                <a:satMod val="130000"/>
              </a:schemeClr>
            </a:gs>
            <a:gs pos="100000">
              <a:schemeClr val="accent1">
                <a:shade val="80000"/>
                <a:hueOff val="51041"/>
                <a:satOff val="-732"/>
                <a:lumOff val="426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51041"/>
              <a:satOff val="-732"/>
              <a:lumOff val="426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80000"/>
                <a:hueOff val="102082"/>
                <a:satOff val="-1464"/>
                <a:lumOff val="8538"/>
                <a:alphaOff val="0"/>
                <a:shade val="51000"/>
                <a:satMod val="130000"/>
              </a:schemeClr>
            </a:gs>
            <a:gs pos="80000">
              <a:schemeClr val="accent1">
                <a:shade val="80000"/>
                <a:hueOff val="102082"/>
                <a:satOff val="-1464"/>
                <a:lumOff val="8538"/>
                <a:alphaOff val="0"/>
                <a:shade val="93000"/>
                <a:satMod val="130000"/>
              </a:schemeClr>
            </a:gs>
            <a:gs pos="100000">
              <a:schemeClr val="accent1">
                <a:shade val="80000"/>
                <a:hueOff val="102082"/>
                <a:satOff val="-1464"/>
                <a:lumOff val="85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102082"/>
              <a:satOff val="-1464"/>
              <a:lumOff val="85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VY_32_INOVACE_02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80000"/>
                <a:hueOff val="153123"/>
                <a:satOff val="-2196"/>
                <a:lumOff val="12807"/>
                <a:alphaOff val="0"/>
                <a:shade val="51000"/>
                <a:satMod val="130000"/>
              </a:schemeClr>
            </a:gs>
            <a:gs pos="80000">
              <a:schemeClr val="accent1">
                <a:shade val="80000"/>
                <a:hueOff val="153123"/>
                <a:satOff val="-2196"/>
                <a:lumOff val="12807"/>
                <a:alphaOff val="0"/>
                <a:shade val="93000"/>
                <a:satMod val="130000"/>
              </a:schemeClr>
            </a:gs>
            <a:gs pos="100000">
              <a:schemeClr val="accent1">
                <a:shade val="80000"/>
                <a:hueOff val="153123"/>
                <a:satOff val="-2196"/>
                <a:lumOff val="1280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153123"/>
              <a:satOff val="-2196"/>
              <a:lumOff val="1280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Letadlo – pamětné dělení mimo obor násobilky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80000"/>
                <a:hueOff val="204164"/>
                <a:satOff val="-2928"/>
                <a:lumOff val="17077"/>
                <a:alphaOff val="0"/>
                <a:shade val="51000"/>
                <a:satMod val="130000"/>
              </a:schemeClr>
            </a:gs>
            <a:gs pos="80000">
              <a:schemeClr val="accent1">
                <a:shade val="80000"/>
                <a:hueOff val="204164"/>
                <a:satOff val="-2928"/>
                <a:lumOff val="17077"/>
                <a:alphaOff val="0"/>
                <a:shade val="93000"/>
                <a:satMod val="130000"/>
              </a:schemeClr>
            </a:gs>
            <a:gs pos="100000">
              <a:schemeClr val="accent1">
                <a:shade val="80000"/>
                <a:hueOff val="204164"/>
                <a:satOff val="-2928"/>
                <a:lumOff val="170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204164"/>
              <a:satOff val="-2928"/>
              <a:lumOff val="1707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80000"/>
                <a:hueOff val="255205"/>
                <a:satOff val="-3660"/>
                <a:lumOff val="21346"/>
                <a:alphaOff val="0"/>
                <a:shade val="51000"/>
                <a:satMod val="130000"/>
              </a:schemeClr>
            </a:gs>
            <a:gs pos="80000">
              <a:schemeClr val="accent1">
                <a:shade val="80000"/>
                <a:hueOff val="255205"/>
                <a:satOff val="-3660"/>
                <a:lumOff val="21346"/>
                <a:alphaOff val="0"/>
                <a:shade val="93000"/>
                <a:satMod val="130000"/>
              </a:schemeClr>
            </a:gs>
            <a:gs pos="100000">
              <a:schemeClr val="accent1">
                <a:shade val="80000"/>
                <a:hueOff val="255205"/>
                <a:satOff val="-3660"/>
                <a:lumOff val="2134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255205"/>
              <a:satOff val="-3660"/>
              <a:lumOff val="2134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80000"/>
                <a:hueOff val="306246"/>
                <a:satOff val="-4392"/>
                <a:lumOff val="25615"/>
                <a:alphaOff val="0"/>
                <a:shade val="51000"/>
                <a:satMod val="130000"/>
              </a:schemeClr>
            </a:gs>
            <a:gs pos="80000">
              <a:schemeClr val="accent1">
                <a:shade val="80000"/>
                <a:hueOff val="306246"/>
                <a:satOff val="-4392"/>
                <a:lumOff val="25615"/>
                <a:alphaOff val="0"/>
                <a:shade val="93000"/>
                <a:satMod val="130000"/>
              </a:schemeClr>
            </a:gs>
            <a:gs pos="100000">
              <a:schemeClr val="accent1">
                <a:shade val="80000"/>
                <a:hueOff val="306246"/>
                <a:satOff val="-4392"/>
                <a:lumOff val="256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306246"/>
              <a:satOff val="-4392"/>
              <a:lumOff val="256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27.9. 2011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435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46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024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997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460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22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71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727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43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449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701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4061B-D910-42FA-8D00-AAA6FD2F1BC7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1E780-DD25-44B4-8D15-B48EB20DC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053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26" Type="http://schemas.openxmlformats.org/officeDocument/2006/relationships/image" Target="../media/image25.gif"/><Relationship Id="rId39" Type="http://schemas.openxmlformats.org/officeDocument/2006/relationships/image" Target="../media/image38.png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gif"/><Relationship Id="rId34" Type="http://schemas.openxmlformats.org/officeDocument/2006/relationships/image" Target="../media/image33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5" Type="http://schemas.openxmlformats.org/officeDocument/2006/relationships/image" Target="../media/image24.gif"/><Relationship Id="rId33" Type="http://schemas.openxmlformats.org/officeDocument/2006/relationships/image" Target="../media/image32.gif"/><Relationship Id="rId38" Type="http://schemas.openxmlformats.org/officeDocument/2006/relationships/image" Target="../media/image37.gif"/><Relationship Id="rId2" Type="http://schemas.openxmlformats.org/officeDocument/2006/relationships/audio" Target="../media/media1.wav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29" Type="http://schemas.openxmlformats.org/officeDocument/2006/relationships/image" Target="../media/image28.gif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3.gif"/><Relationship Id="rId32" Type="http://schemas.openxmlformats.org/officeDocument/2006/relationships/image" Target="../media/image31.gif"/><Relationship Id="rId37" Type="http://schemas.openxmlformats.org/officeDocument/2006/relationships/image" Target="../media/image36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2.gif"/><Relationship Id="rId28" Type="http://schemas.openxmlformats.org/officeDocument/2006/relationships/image" Target="../media/image27.gif"/><Relationship Id="rId36" Type="http://schemas.openxmlformats.org/officeDocument/2006/relationships/image" Target="../media/image35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31" Type="http://schemas.openxmlformats.org/officeDocument/2006/relationships/image" Target="../media/image30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gif"/><Relationship Id="rId27" Type="http://schemas.openxmlformats.org/officeDocument/2006/relationships/image" Target="../media/image26.gif"/><Relationship Id="rId30" Type="http://schemas.openxmlformats.org/officeDocument/2006/relationships/image" Target="../media/image29.gif"/><Relationship Id="rId35" Type="http://schemas.openxmlformats.org/officeDocument/2006/relationships/image" Target="../media/image34.gi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470774387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32835303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0"/>
            <a:ext cx="7211144" cy="152478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Letadlo – pamětné dělení mimo obor násobilky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pamětné dělení mimo obor násobilky.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Pamětné dělení mimo obor násobilky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pamětného dělení mimo obor násobilky.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ke konci hodiny na procvičování pamětného dělení mimo obor násobilky. Žáci se aktivně podíleli na úkolu. Dále jsem každému rozdala pracovní list - nevybarvené letadlo s příklady – kde si žáci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55059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16969"/>
            <a:ext cx="820891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4400" dirty="0"/>
          </a:p>
        </p:txBody>
      </p:sp>
      <p:sp>
        <p:nvSpPr>
          <p:cNvPr id="2" name="Obdélník 1"/>
          <p:cNvSpPr/>
          <p:nvPr/>
        </p:nvSpPr>
        <p:spPr>
          <a:xfrm>
            <a:off x="611560" y="116632"/>
            <a:ext cx="727280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Letadlo – pamětné dělení mimo obor násobilky</a:t>
            </a:r>
            <a:endParaRPr lang="cs-CZ" sz="4400" dirty="0">
              <a:solidFill>
                <a:srgbClr val="0070C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6667422" cy="438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66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438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457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07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30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477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14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154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55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326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042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93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192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17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80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472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08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540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21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383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03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090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52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401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43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33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8587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77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8587" cy="57042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102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8587" cy="57042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8587" cy="57042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0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8587" cy="57042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58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8587" cy="57042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8587" cy="570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33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8587" cy="57042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8587" cy="5704221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962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8587" cy="57042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8587" cy="5704221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624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8587" cy="57042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8587" cy="5704221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7500" cy="570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15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8587" cy="57042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8587" cy="5704221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7500" cy="570421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8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9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06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5"/>
            <a:ext cx="6667500" cy="57042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03115" y="548679"/>
            <a:ext cx="220284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 žlutá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28 oranžová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32 hnědá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37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1" cy="570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7500" cy="5704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499" cy="57042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499" cy="57042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29036"/>
            <a:ext cx="6667500" cy="570421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2" cy="57042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3" cy="57042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4"/>
            <a:ext cx="6667500" cy="57042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7500" cy="57042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6"/>
            <a:ext cx="6668587" cy="570421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6413" cy="570421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034"/>
            <a:ext cx="6668587" cy="5704221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6"/>
            <a:ext cx="6667500" cy="570421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" y="29036"/>
            <a:ext cx="6667500" cy="570421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9034"/>
            <a:ext cx="6667500" cy="5704221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2305757" y="-14514"/>
            <a:ext cx="43973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17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1" y="1582341"/>
            <a:ext cx="72728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1" y="1305342"/>
            <a:ext cx="705678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NEUVEDEN. </a:t>
            </a:r>
            <a:r>
              <a:rPr lang="cs-CZ" i="1" dirty="0"/>
              <a:t>Google.com</a:t>
            </a:r>
            <a:r>
              <a:rPr lang="cs-CZ" dirty="0"/>
              <a:t> [online]. [cit. </a:t>
            </a:r>
            <a:r>
              <a:rPr lang="cs-CZ" smtClean="0"/>
              <a:t>22.9.2011]. </a:t>
            </a:r>
            <a:r>
              <a:rPr lang="cs-CZ" dirty="0"/>
              <a:t>Dostupný na WWW: &lt;http://images.google.com/</a:t>
            </a:r>
            <a:r>
              <a:rPr lang="cs-CZ" dirty="0" err="1"/>
              <a:t>imgres?q</a:t>
            </a:r>
            <a:r>
              <a:rPr lang="cs-CZ" dirty="0"/>
              <a:t>=</a:t>
            </a:r>
            <a:r>
              <a:rPr lang="cs-CZ" dirty="0" err="1"/>
              <a:t>letadlo&amp;num</a:t>
            </a:r>
            <a:r>
              <a:rPr lang="cs-CZ" dirty="0"/>
              <a:t>=10&amp;hl=</a:t>
            </a:r>
            <a:r>
              <a:rPr lang="cs-CZ" dirty="0" err="1"/>
              <a:t>cs&amp;biw</a:t>
            </a:r>
            <a:r>
              <a:rPr lang="cs-CZ" dirty="0"/>
              <a:t>=1068&amp;bih=622&amp;tbm=</a:t>
            </a:r>
            <a:r>
              <a:rPr lang="cs-CZ" dirty="0" err="1"/>
              <a:t>isch&amp;tbnid</a:t>
            </a:r>
            <a:r>
              <a:rPr lang="cs-CZ" dirty="0"/>
              <a:t>=CWgHF2qDSdQsKM:&amp;</a:t>
            </a:r>
            <a:r>
              <a:rPr lang="cs-CZ" dirty="0" err="1"/>
              <a:t>imgrefurl</a:t>
            </a:r>
            <a:r>
              <a:rPr lang="cs-CZ" dirty="0"/>
              <a:t>=http://www.airways.cz/</a:t>
            </a:r>
            <a:r>
              <a:rPr lang="cs-CZ" dirty="0" err="1"/>
              <a:t>clanek</a:t>
            </a:r>
            <a:r>
              <a:rPr lang="cs-CZ" dirty="0"/>
              <a:t>/2006-02-02/b737-700er-bude-mit-dolet-10-200-kilometru&amp;docid=jDHyyA1cFgBkpM&amp;imgurl=http://www.airways.cz/</a:t>
            </a:r>
            <a:r>
              <a:rPr lang="cs-CZ" dirty="0" err="1"/>
              <a:t>images</a:t>
            </a:r>
            <a:r>
              <a:rPr lang="cs-CZ" dirty="0"/>
              <a:t>/novinky/all-nippon-airways-boeing-737-700er.jpg&amp;w=500&amp;h=400&amp;ei=ZUgkULrBIMfBswaM2YGgBw&amp;zoom=1&amp;iact=</a:t>
            </a:r>
            <a:r>
              <a:rPr lang="cs-CZ" dirty="0" err="1"/>
              <a:t>rc&amp;dur</a:t>
            </a:r>
            <a:r>
              <a:rPr lang="cs-CZ" dirty="0"/>
              <a:t>=513&amp;sig=115857355695673544385&amp;page=3&amp;tbnh=135&amp;tbnw=161&amp;start=35&amp;ndsp=20&amp;ved=1t:429,r:0,s:35,i:228&amp;tx=27&amp;ty=73&gt;. </a:t>
            </a:r>
          </a:p>
        </p:txBody>
      </p:sp>
    </p:spTree>
    <p:extLst>
      <p:ext uri="{BB962C8B-B14F-4D97-AF65-F5344CB8AC3E}">
        <p14:creationId xmlns:p14="http://schemas.microsoft.com/office/powerpoint/2010/main" val="1236582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780</Words>
  <Application>Microsoft Office PowerPoint</Application>
  <PresentationFormat>Předvádění na obrazovce (4:3)</PresentationFormat>
  <Paragraphs>308</Paragraphs>
  <Slides>40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systému Office</vt:lpstr>
      <vt:lpstr>Autorem materiálu a všech jeho částí, není-li uvedeno jinak, je Mgr. Veronika Černá.</vt:lpstr>
      <vt:lpstr>Letadlo – pamětné dělení mimo obor násobilky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13</cp:revision>
  <dcterms:created xsi:type="dcterms:W3CDTF">2012-08-09T21:24:41Z</dcterms:created>
  <dcterms:modified xsi:type="dcterms:W3CDTF">2012-08-23T10:34:09Z</dcterms:modified>
</cp:coreProperties>
</file>