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1" r:id="rId2"/>
    <p:sldId id="292" r:id="rId3"/>
    <p:sldId id="293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90" r:id="rId24"/>
    <p:sldId id="276" r:id="rId25"/>
    <p:sldId id="277" r:id="rId26"/>
    <p:sldId id="278" r:id="rId27"/>
    <p:sldId id="279" r:id="rId28"/>
    <p:sldId id="280" r:id="rId29"/>
    <p:sldId id="281" r:id="rId30"/>
    <p:sldId id="282" r:id="rId31"/>
    <p:sldId id="283" r:id="rId32"/>
    <p:sldId id="284" r:id="rId33"/>
    <p:sldId id="285" r:id="rId34"/>
    <p:sldId id="286" r:id="rId35"/>
    <p:sldId id="287" r:id="rId36"/>
    <p:sldId id="288" r:id="rId37"/>
    <p:sldId id="289" r:id="rId38"/>
    <p:sldId id="294" r:id="rId3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>
        <p:scale>
          <a:sx n="75" d="100"/>
          <a:sy n="75" d="100"/>
        </p:scale>
        <p:origin x="-1152" y="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1" qsCatId="3D" csTypeId="urn:microsoft.com/office/officeart/2005/8/colors/accent3_3" csCatId="accent3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: 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VY_32_INOVACE_03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Motorka – písemné násobení jednociferným činitelem 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19.10. 2011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</dgm:pt>
    <dgm:pt modelId="{6058EC33-B37A-4AB4-9973-53234093D856}" type="sibTrans" cxnId="{5643D4E4-B7D1-4958-8C0D-5D1ECE2C1017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 custLinFactNeighborX="-226" custLinFactNeighborY="371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ED7EEFE-EC86-4ECC-8BBD-684BD95CA2AE}" type="presOf" srcId="{B651F6E3-6281-48DB-9319-2AEAFDAE7572}" destId="{619D679B-A015-4ECF-8348-D1034C574F40}" srcOrd="0" destOrd="0" presId="urn:microsoft.com/office/officeart/2005/8/layout/target3"/>
    <dgm:cxn modelId="{6E8BF96B-99B2-477E-B132-0CBA2454052B}" type="presOf" srcId="{6F0626F1-15CA-49C8-B81F-B6D7E87A87F7}" destId="{3F28FED3-D868-404F-A6DC-8E84E4FB3EF8}" srcOrd="0" destOrd="0" presId="urn:microsoft.com/office/officeart/2005/8/layout/target3"/>
    <dgm:cxn modelId="{CDED8F8C-A3D4-4DC7-A492-87FB53E60A31}" type="presOf" srcId="{7E46725E-13A1-4082-A664-334D30DB29F8}" destId="{307B873D-D319-40E7-AEA8-EAE5900FADE7}" srcOrd="1" destOrd="0" presId="urn:microsoft.com/office/officeart/2005/8/layout/target3"/>
    <dgm:cxn modelId="{2FAC50D4-DD97-4FFC-BB08-5A9CB8F80C62}" type="presOf" srcId="{B651F6E3-6281-48DB-9319-2AEAFDAE7572}" destId="{6BB5E863-4638-4E1D-BFDE-399D028AC4ED}" srcOrd="1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53A1708-F22C-4F8D-89C3-5D3629A5B112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DAD0C6E-5DFA-4DE9-A37B-5C24700AD736}" type="presOf" srcId="{D8197B8C-B260-4A16-BDF4-0947B075E274}" destId="{5A5FFA88-C948-4069-8E93-59FA12366E83}" srcOrd="1" destOrd="0" presId="urn:microsoft.com/office/officeart/2005/8/layout/target3"/>
    <dgm:cxn modelId="{4450E3D7-48B1-406B-BADB-5B58D5F6BFF3}" type="presOf" srcId="{D1D4F407-5343-4D3F-B5B9-D407B03CAEB4}" destId="{D005CE8C-CC26-4C3E-AC11-E15060ECD759}" srcOrd="0" destOrd="0" presId="urn:microsoft.com/office/officeart/2005/8/layout/target3"/>
    <dgm:cxn modelId="{D803529F-D77D-4718-AA60-4C55CC08F03B}" type="presOf" srcId="{4C35D32F-0EAB-4CD7-82EE-45574DC2A586}" destId="{890E4F0B-2866-4A3F-A3C7-2A14B1797930}" srcOrd="1" destOrd="0" presId="urn:microsoft.com/office/officeart/2005/8/layout/target3"/>
    <dgm:cxn modelId="{23FCF469-90F2-4C47-B366-2B938C26EEBB}" type="presOf" srcId="{7E46725E-13A1-4082-A664-334D30DB29F8}" destId="{B7050CC9-0FC3-4C26-923E-C583681B813F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D7560FD-1E29-444F-A6B3-D7B01AE9A4FA}" type="presOf" srcId="{6F0626F1-15CA-49C8-B81F-B6D7E87A87F7}" destId="{E7AA458F-2838-4E86-A843-E9E7E72F0C66}" srcOrd="1" destOrd="0" presId="urn:microsoft.com/office/officeart/2005/8/layout/target3"/>
    <dgm:cxn modelId="{72DA992B-D810-4BFA-BB65-EC87D4709766}" type="presOf" srcId="{D1B46980-6531-4606-95E6-44980827E919}" destId="{6140AFEC-043D-4C43-A2F9-D0F5331DF3A3}" srcOrd="0" destOrd="0" presId="urn:microsoft.com/office/officeart/2005/8/layout/target3"/>
    <dgm:cxn modelId="{B3FACA27-CFDC-4F45-B70B-3F3DA8920C6F}" type="presOf" srcId="{757F3AB3-0718-4624-B441-E567A8F0AB56}" destId="{333A1088-737F-45CB-B68E-254E46348037}" srcOrd="0" destOrd="0" presId="urn:microsoft.com/office/officeart/2005/8/layout/target3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75ACE628-7177-4706-AA57-BBE8C5C4259D}" type="presOf" srcId="{D1B46980-6531-4606-95E6-44980827E919}" destId="{2BE915AB-18AA-4053-B92C-3BFC9ED204BB}" srcOrd="1" destOrd="0" presId="urn:microsoft.com/office/officeart/2005/8/layout/target3"/>
    <dgm:cxn modelId="{DFE30B5D-D380-4F10-B170-016837D18161}" type="presOf" srcId="{D1D4F407-5343-4D3F-B5B9-D407B03CAEB4}" destId="{AED2198E-93D5-4001-81B4-73124B309672}" srcOrd="1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B4D2F56-E2ED-469D-B588-EB1544C27464}" type="presOf" srcId="{D8197B8C-B260-4A16-BDF4-0947B075E274}" destId="{25B08C86-7E15-44DC-BE7F-FFB55DD49D12}" srcOrd="0" destOrd="0" presId="urn:microsoft.com/office/officeart/2005/8/layout/target3"/>
    <dgm:cxn modelId="{E716133D-3FF2-405C-809E-E9095F9B67B7}" type="presParOf" srcId="{333A1088-737F-45CB-B68E-254E46348037}" destId="{F5ABB229-8D3B-4694-996A-96F23CF14429}" srcOrd="0" destOrd="0" presId="urn:microsoft.com/office/officeart/2005/8/layout/target3"/>
    <dgm:cxn modelId="{4C7FAAF3-34F6-4725-9097-9C91A2BE5B19}" type="presParOf" srcId="{333A1088-737F-45CB-B68E-254E46348037}" destId="{F41139FD-01EE-4571-8B17-4FB00FC51163}" srcOrd="1" destOrd="0" presId="urn:microsoft.com/office/officeart/2005/8/layout/target3"/>
    <dgm:cxn modelId="{8BE0F046-88E1-4ADB-8075-3E5CDD2B64DF}" type="presParOf" srcId="{333A1088-737F-45CB-B68E-254E46348037}" destId="{D005CE8C-CC26-4C3E-AC11-E15060ECD759}" srcOrd="2" destOrd="0" presId="urn:microsoft.com/office/officeart/2005/8/layout/target3"/>
    <dgm:cxn modelId="{0AB453E4-3788-48E6-8105-FD056C4F432E}" type="presParOf" srcId="{333A1088-737F-45CB-B68E-254E46348037}" destId="{2C702D82-9B77-49B7-9568-BB8EB47C3372}" srcOrd="3" destOrd="0" presId="urn:microsoft.com/office/officeart/2005/8/layout/target3"/>
    <dgm:cxn modelId="{8CDB3EC6-CB91-400B-95FE-C629C472B807}" type="presParOf" srcId="{333A1088-737F-45CB-B68E-254E46348037}" destId="{A52A0455-90FF-4808-ABD0-F02540D31D5A}" srcOrd="4" destOrd="0" presId="urn:microsoft.com/office/officeart/2005/8/layout/target3"/>
    <dgm:cxn modelId="{ECFE6FCE-62DA-4FC7-8D35-99F2A670D1AB}" type="presParOf" srcId="{333A1088-737F-45CB-B68E-254E46348037}" destId="{6140AFEC-043D-4C43-A2F9-D0F5331DF3A3}" srcOrd="5" destOrd="0" presId="urn:microsoft.com/office/officeart/2005/8/layout/target3"/>
    <dgm:cxn modelId="{3BBD25C3-8B81-4356-9BAA-711F1B5FCC85}" type="presParOf" srcId="{333A1088-737F-45CB-B68E-254E46348037}" destId="{9358AC05-5D7D-4327-9F80-1AD486AEA664}" srcOrd="6" destOrd="0" presId="urn:microsoft.com/office/officeart/2005/8/layout/target3"/>
    <dgm:cxn modelId="{CD8A5F95-4434-4D80-A983-CADA78DC73A2}" type="presParOf" srcId="{333A1088-737F-45CB-B68E-254E46348037}" destId="{313FC574-E1CD-4FB4-B054-0B805CE0447D}" srcOrd="7" destOrd="0" presId="urn:microsoft.com/office/officeart/2005/8/layout/target3"/>
    <dgm:cxn modelId="{57B4E5EA-C23D-447B-A82F-D61A77F489D1}" type="presParOf" srcId="{333A1088-737F-45CB-B68E-254E46348037}" destId="{619D679B-A015-4ECF-8348-D1034C574F40}" srcOrd="8" destOrd="0" presId="urn:microsoft.com/office/officeart/2005/8/layout/target3"/>
    <dgm:cxn modelId="{7D89456C-C74D-4247-8CB3-F8599F2F7CCE}" type="presParOf" srcId="{333A1088-737F-45CB-B68E-254E46348037}" destId="{322283A8-4A27-4CDA-BAE3-F381106A9174}" srcOrd="9" destOrd="0" presId="urn:microsoft.com/office/officeart/2005/8/layout/target3"/>
    <dgm:cxn modelId="{DD61F680-D29A-41DB-8A48-F5EAFC902454}" type="presParOf" srcId="{333A1088-737F-45CB-B68E-254E46348037}" destId="{FFC9F71D-1B4F-4AD9-A4A6-86ADEFC8AF5C}" srcOrd="10" destOrd="0" presId="urn:microsoft.com/office/officeart/2005/8/layout/target3"/>
    <dgm:cxn modelId="{A0D0B60F-3291-48C8-9A63-EDF2B5C952EF}" type="presParOf" srcId="{333A1088-737F-45CB-B68E-254E46348037}" destId="{25B08C86-7E15-44DC-BE7F-FFB55DD49D12}" srcOrd="11" destOrd="0" presId="urn:microsoft.com/office/officeart/2005/8/layout/target3"/>
    <dgm:cxn modelId="{C2D54195-E442-4EA6-BBB5-0B5DCB5BEC26}" type="presParOf" srcId="{333A1088-737F-45CB-B68E-254E46348037}" destId="{76644BE8-9D7C-4C09-B250-3D10AF48CBB7}" srcOrd="12" destOrd="0" presId="urn:microsoft.com/office/officeart/2005/8/layout/target3"/>
    <dgm:cxn modelId="{1A7F4367-6EA9-4B07-8BF3-71F4E07124A4}" type="presParOf" srcId="{333A1088-737F-45CB-B68E-254E46348037}" destId="{EE85B701-7295-41C0-BA7A-34D3756A2AE6}" srcOrd="13" destOrd="0" presId="urn:microsoft.com/office/officeart/2005/8/layout/target3"/>
    <dgm:cxn modelId="{8D973ED5-1709-4C36-8160-14B44CAEB556}" type="presParOf" srcId="{333A1088-737F-45CB-B68E-254E46348037}" destId="{8BEBB6EC-1DAA-4CAC-8A25-BC0FCBD5DBD5}" srcOrd="14" destOrd="0" presId="urn:microsoft.com/office/officeart/2005/8/layout/target3"/>
    <dgm:cxn modelId="{0C66885B-D6EF-4C97-83B3-9BAC902BD20D}" type="presParOf" srcId="{333A1088-737F-45CB-B68E-254E46348037}" destId="{41CA92B1-2F09-48D8-ACE4-465CAF918C2C}" srcOrd="15" destOrd="0" presId="urn:microsoft.com/office/officeart/2005/8/layout/target3"/>
    <dgm:cxn modelId="{301C1C30-B6FE-4B27-B4B1-7BD987799CB2}" type="presParOf" srcId="{333A1088-737F-45CB-B68E-254E46348037}" destId="{44810F33-5078-4AE9-9C7C-25A884644228}" srcOrd="16" destOrd="0" presId="urn:microsoft.com/office/officeart/2005/8/layout/target3"/>
    <dgm:cxn modelId="{964F9FC0-3DE1-42B4-9481-3EAD6B8C5683}" type="presParOf" srcId="{333A1088-737F-45CB-B68E-254E46348037}" destId="{B7050CC9-0FC3-4C26-923E-C583681B813F}" srcOrd="17" destOrd="0" presId="urn:microsoft.com/office/officeart/2005/8/layout/target3"/>
    <dgm:cxn modelId="{7E09CBA7-1A65-4E48-B773-FAAB04217289}" type="presParOf" srcId="{333A1088-737F-45CB-B68E-254E46348037}" destId="{FAB7270F-BD54-4209-A1BF-86DD19A2869E}" srcOrd="18" destOrd="0" presId="urn:microsoft.com/office/officeart/2005/8/layout/target3"/>
    <dgm:cxn modelId="{4F2124DF-A601-43CB-9E64-B5BF627AA609}" type="presParOf" srcId="{333A1088-737F-45CB-B68E-254E46348037}" destId="{F6A3497E-3B06-4E8A-81CF-A3F38E3BB429}" srcOrd="19" destOrd="0" presId="urn:microsoft.com/office/officeart/2005/8/layout/target3"/>
    <dgm:cxn modelId="{8A9F5DA7-C0F1-43DF-8952-3201D1598B21}" type="presParOf" srcId="{333A1088-737F-45CB-B68E-254E46348037}" destId="{3F28FED3-D868-404F-A6DC-8E84E4FB3EF8}" srcOrd="20" destOrd="0" presId="urn:microsoft.com/office/officeart/2005/8/layout/target3"/>
    <dgm:cxn modelId="{1B2A7856-2C0A-4E2D-9A95-911D5A124F19}" type="presParOf" srcId="{333A1088-737F-45CB-B68E-254E46348037}" destId="{AED2198E-93D5-4001-81B4-73124B309672}" srcOrd="21" destOrd="0" presId="urn:microsoft.com/office/officeart/2005/8/layout/target3"/>
    <dgm:cxn modelId="{DC0D7F84-8C86-4E6E-AAE5-46E30D7A07B4}" type="presParOf" srcId="{333A1088-737F-45CB-B68E-254E46348037}" destId="{2BE915AB-18AA-4053-B92C-3BFC9ED204BB}" srcOrd="22" destOrd="0" presId="urn:microsoft.com/office/officeart/2005/8/layout/target3"/>
    <dgm:cxn modelId="{02C09A55-B124-4698-A495-1FA62DBA16B0}" type="presParOf" srcId="{333A1088-737F-45CB-B68E-254E46348037}" destId="{6BB5E863-4638-4E1D-BFDE-399D028AC4ED}" srcOrd="23" destOrd="0" presId="urn:microsoft.com/office/officeart/2005/8/layout/target3"/>
    <dgm:cxn modelId="{364C1612-07E1-4349-B4F4-0B0D0D237F10}" type="presParOf" srcId="{333A1088-737F-45CB-B68E-254E46348037}" destId="{5A5FFA88-C948-4069-8E93-59FA12366E83}" srcOrd="24" destOrd="0" presId="urn:microsoft.com/office/officeart/2005/8/layout/target3"/>
    <dgm:cxn modelId="{0158D8AB-3034-4F88-A587-9DD6F2E3B9A7}" type="presParOf" srcId="{333A1088-737F-45CB-B68E-254E46348037}" destId="{890E4F0B-2866-4A3F-A3C7-2A14B1797930}" srcOrd="25" destOrd="0" presId="urn:microsoft.com/office/officeart/2005/8/layout/target3"/>
    <dgm:cxn modelId="{31048AF3-B4CB-47CD-95CB-846E23BD8EB7}" type="presParOf" srcId="{333A1088-737F-45CB-B68E-254E46348037}" destId="{307B873D-D319-40E7-AEA8-EAE5900FADE7}" srcOrd="26" destOrd="0" presId="urn:microsoft.com/office/officeart/2005/8/layout/target3"/>
    <dgm:cxn modelId="{08CD3316-1F24-410B-B38D-0786D7287980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8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shade val="8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shade val="8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39339" y="478989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80000"/>
                <a:hueOff val="36485"/>
                <a:satOff val="-239"/>
                <a:lumOff val="4092"/>
                <a:alphaOff val="0"/>
                <a:shade val="51000"/>
                <a:satMod val="130000"/>
              </a:schemeClr>
            </a:gs>
            <a:gs pos="80000">
              <a:schemeClr val="accent3">
                <a:shade val="80000"/>
                <a:hueOff val="36485"/>
                <a:satOff val="-239"/>
                <a:lumOff val="4092"/>
                <a:alphaOff val="0"/>
                <a:shade val="93000"/>
                <a:satMod val="130000"/>
              </a:schemeClr>
            </a:gs>
            <a:gs pos="100000">
              <a:schemeClr val="accent3">
                <a:shade val="80000"/>
                <a:hueOff val="36485"/>
                <a:satOff val="-239"/>
                <a:lumOff val="409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36485"/>
              <a:satOff val="-239"/>
              <a:lumOff val="4092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80000"/>
                <a:hueOff val="72970"/>
                <a:satOff val="-477"/>
                <a:lumOff val="8185"/>
                <a:alphaOff val="0"/>
                <a:shade val="51000"/>
                <a:satMod val="130000"/>
              </a:schemeClr>
            </a:gs>
            <a:gs pos="80000">
              <a:schemeClr val="accent3">
                <a:shade val="80000"/>
                <a:hueOff val="72970"/>
                <a:satOff val="-477"/>
                <a:lumOff val="8185"/>
                <a:alphaOff val="0"/>
                <a:shade val="93000"/>
                <a:satMod val="130000"/>
              </a:schemeClr>
            </a:gs>
            <a:gs pos="100000">
              <a:schemeClr val="accent3">
                <a:shade val="80000"/>
                <a:hueOff val="72970"/>
                <a:satOff val="-477"/>
                <a:lumOff val="818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72970"/>
              <a:satOff val="-477"/>
              <a:lumOff val="818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: 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VY_32_INOVACE_03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80000"/>
                <a:hueOff val="109454"/>
                <a:satOff val="-716"/>
                <a:lumOff val="12277"/>
                <a:alphaOff val="0"/>
                <a:shade val="51000"/>
                <a:satMod val="130000"/>
              </a:schemeClr>
            </a:gs>
            <a:gs pos="80000">
              <a:schemeClr val="accent3">
                <a:shade val="80000"/>
                <a:hueOff val="109454"/>
                <a:satOff val="-716"/>
                <a:lumOff val="12277"/>
                <a:alphaOff val="0"/>
                <a:shade val="93000"/>
                <a:satMod val="130000"/>
              </a:schemeClr>
            </a:gs>
            <a:gs pos="100000">
              <a:schemeClr val="accent3">
                <a:shade val="80000"/>
                <a:hueOff val="109454"/>
                <a:satOff val="-716"/>
                <a:lumOff val="1227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109454"/>
              <a:satOff val="-716"/>
              <a:lumOff val="1227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Motorka – písemné násobení jednociferným činitelem 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80000"/>
                <a:hueOff val="145939"/>
                <a:satOff val="-954"/>
                <a:lumOff val="16369"/>
                <a:alphaOff val="0"/>
                <a:shade val="51000"/>
                <a:satMod val="130000"/>
              </a:schemeClr>
            </a:gs>
            <a:gs pos="80000">
              <a:schemeClr val="accent3">
                <a:shade val="80000"/>
                <a:hueOff val="145939"/>
                <a:satOff val="-954"/>
                <a:lumOff val="16369"/>
                <a:alphaOff val="0"/>
                <a:shade val="93000"/>
                <a:satMod val="130000"/>
              </a:schemeClr>
            </a:gs>
            <a:gs pos="100000">
              <a:schemeClr val="accent3">
                <a:shade val="80000"/>
                <a:hueOff val="145939"/>
                <a:satOff val="-954"/>
                <a:lumOff val="1636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145939"/>
              <a:satOff val="-954"/>
              <a:lumOff val="1636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80000"/>
                <a:hueOff val="182424"/>
                <a:satOff val="-1193"/>
                <a:lumOff val="20462"/>
                <a:alphaOff val="0"/>
                <a:shade val="51000"/>
                <a:satMod val="130000"/>
              </a:schemeClr>
            </a:gs>
            <a:gs pos="80000">
              <a:schemeClr val="accent3">
                <a:shade val="80000"/>
                <a:hueOff val="182424"/>
                <a:satOff val="-1193"/>
                <a:lumOff val="20462"/>
                <a:alphaOff val="0"/>
                <a:shade val="93000"/>
                <a:satMod val="130000"/>
              </a:schemeClr>
            </a:gs>
            <a:gs pos="100000">
              <a:schemeClr val="accent3">
                <a:shade val="80000"/>
                <a:hueOff val="182424"/>
                <a:satOff val="-1193"/>
                <a:lumOff val="2046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182424"/>
              <a:satOff val="-1193"/>
              <a:lumOff val="20462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80000"/>
                <a:hueOff val="218909"/>
                <a:satOff val="-1431"/>
                <a:lumOff val="24554"/>
                <a:alphaOff val="0"/>
                <a:shade val="51000"/>
                <a:satMod val="130000"/>
              </a:schemeClr>
            </a:gs>
            <a:gs pos="80000">
              <a:schemeClr val="accent3">
                <a:shade val="80000"/>
                <a:hueOff val="218909"/>
                <a:satOff val="-1431"/>
                <a:lumOff val="24554"/>
                <a:alphaOff val="0"/>
                <a:shade val="93000"/>
                <a:satMod val="130000"/>
              </a:schemeClr>
            </a:gs>
            <a:gs pos="100000">
              <a:schemeClr val="accent3">
                <a:shade val="80000"/>
                <a:hueOff val="218909"/>
                <a:satOff val="-1431"/>
                <a:lumOff val="2455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218909"/>
              <a:satOff val="-1431"/>
              <a:lumOff val="2455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19.10. 2011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B9BA5-416A-489B-859E-C121491C22BA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56B8E-AAC7-43BB-B7E7-D1942CD6B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66023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B9BA5-416A-489B-859E-C121491C22BA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56B8E-AAC7-43BB-B7E7-D1942CD6B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86949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B9BA5-416A-489B-859E-C121491C22BA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56B8E-AAC7-43BB-B7E7-D1942CD6B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41038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B9BA5-416A-489B-859E-C121491C22BA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56B8E-AAC7-43BB-B7E7-D1942CD6B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00719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B9BA5-416A-489B-859E-C121491C22BA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56B8E-AAC7-43BB-B7E7-D1942CD6B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4173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B9BA5-416A-489B-859E-C121491C22BA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56B8E-AAC7-43BB-B7E7-D1942CD6B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44405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B9BA5-416A-489B-859E-C121491C22BA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56B8E-AAC7-43BB-B7E7-D1942CD6B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132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B9BA5-416A-489B-859E-C121491C22BA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56B8E-AAC7-43BB-B7E7-D1942CD6B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25591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B9BA5-416A-489B-859E-C121491C22BA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56B8E-AAC7-43BB-B7E7-D1942CD6B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4756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B9BA5-416A-489B-859E-C121491C22BA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56B8E-AAC7-43BB-B7E7-D1942CD6B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5255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B9BA5-416A-489B-859E-C121491C22BA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56B8E-AAC7-43BB-B7E7-D1942CD6B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605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DB9BA5-416A-489B-859E-C121491C22BA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C56B8E-AAC7-43BB-B7E7-D1942CD6B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08873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gif"/><Relationship Id="rId13" Type="http://schemas.openxmlformats.org/officeDocument/2006/relationships/image" Target="../media/image12.gif"/><Relationship Id="rId18" Type="http://schemas.openxmlformats.org/officeDocument/2006/relationships/image" Target="../media/image17.gif"/><Relationship Id="rId3" Type="http://schemas.openxmlformats.org/officeDocument/2006/relationships/slideLayout" Target="../slideLayouts/slideLayout7.xml"/><Relationship Id="rId21" Type="http://schemas.openxmlformats.org/officeDocument/2006/relationships/image" Target="../media/image20.png"/><Relationship Id="rId7" Type="http://schemas.openxmlformats.org/officeDocument/2006/relationships/image" Target="../media/image6.gif"/><Relationship Id="rId12" Type="http://schemas.openxmlformats.org/officeDocument/2006/relationships/image" Target="../media/image11.gif"/><Relationship Id="rId17" Type="http://schemas.openxmlformats.org/officeDocument/2006/relationships/image" Target="../media/image16.gif"/><Relationship Id="rId2" Type="http://schemas.openxmlformats.org/officeDocument/2006/relationships/audio" Target="../media/media1.wav"/><Relationship Id="rId16" Type="http://schemas.openxmlformats.org/officeDocument/2006/relationships/image" Target="../media/image15.gif"/><Relationship Id="rId20" Type="http://schemas.openxmlformats.org/officeDocument/2006/relationships/image" Target="../media/image19.gif"/><Relationship Id="rId1" Type="http://schemas.microsoft.com/office/2007/relationships/media" Target="../media/media1.wav"/><Relationship Id="rId6" Type="http://schemas.openxmlformats.org/officeDocument/2006/relationships/image" Target="../media/image5.gif"/><Relationship Id="rId11" Type="http://schemas.openxmlformats.org/officeDocument/2006/relationships/image" Target="../media/image10.gif"/><Relationship Id="rId5" Type="http://schemas.openxmlformats.org/officeDocument/2006/relationships/image" Target="../media/image4.gif"/><Relationship Id="rId15" Type="http://schemas.openxmlformats.org/officeDocument/2006/relationships/image" Target="../media/image14.gif"/><Relationship Id="rId10" Type="http://schemas.openxmlformats.org/officeDocument/2006/relationships/image" Target="../media/image9.gif"/><Relationship Id="rId19" Type="http://schemas.openxmlformats.org/officeDocument/2006/relationships/image" Target="../media/image18.gif"/><Relationship Id="rId4" Type="http://schemas.openxmlformats.org/officeDocument/2006/relationships/image" Target="../media/image3.gif"/><Relationship Id="rId9" Type="http://schemas.openxmlformats.org/officeDocument/2006/relationships/image" Target="../media/image8.gif"/><Relationship Id="rId14" Type="http://schemas.openxmlformats.org/officeDocument/2006/relationships/image" Target="../media/image13.gif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není-li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Mgr. Veronika Černá.</a:t>
            </a: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2044668551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27592403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11560" y="0"/>
            <a:ext cx="7211144" cy="1524784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Motorka – písemné násobení jednociferným činitelem</a:t>
            </a:r>
            <a:endParaRPr lang="cs-CZ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Používá správně písemné násobení jednociferným činitelem.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Písemné násobení jednociferným činitelem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je určena k procvičování písemného násobení jednociferným činitelem.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Prezentaci jsem použila ke konci hodiny na procvičování písemného násobení jednociferným činitelem. Žáci se aktivně podíleli na úkolu. Formou tabulek - kde si každý individuálně příklad vypočítal a najednou mi pak tabulky ukázali - jsem mohla výsledky všech žáků ihned zkontrolovat. Dále jsem každému rozdala pracovní list - nevybarvenou motorku s příklady – kde si žáci individuálně zkoušeli příklady samostatně vypočítat.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1446301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316969"/>
            <a:ext cx="8208912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sz="4400" dirty="0"/>
          </a:p>
        </p:txBody>
      </p:sp>
      <p:sp>
        <p:nvSpPr>
          <p:cNvPr id="2" name="Obdélník 1"/>
          <p:cNvSpPr/>
          <p:nvPr/>
        </p:nvSpPr>
        <p:spPr>
          <a:xfrm>
            <a:off x="611560" y="116632"/>
            <a:ext cx="7272808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Motorka – písemné násobení jednociferným činitelem</a:t>
            </a:r>
            <a:endParaRPr lang="cs-CZ" sz="4400" dirty="0">
              <a:solidFill>
                <a:srgbClr val="00B05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3852" y="1735048"/>
            <a:ext cx="6588224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44807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08104" y="116632"/>
            <a:ext cx="352839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Vybarvi výsledek v obrázku stejnou barvou jako má příklad, ke kterému výsledek patří.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0197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0" y="5085184"/>
            <a:ext cx="5364088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39</a:t>
            </a:r>
          </a:p>
          <a:p>
            <a:r>
              <a:rPr lang="cs-CZ" sz="2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</a:p>
          <a:p>
            <a:endParaRPr lang="cs-CZ" sz="230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8917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0" y="5085184"/>
            <a:ext cx="5364088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39</a:t>
            </a:r>
          </a:p>
          <a:p>
            <a:r>
              <a:rPr lang="cs-CZ" sz="2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</a:p>
          <a:p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117</a:t>
            </a:r>
            <a:endParaRPr lang="cs-CZ" sz="220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8594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0" y="5085184"/>
            <a:ext cx="5364088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39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84</a:t>
            </a:r>
          </a:p>
          <a:p>
            <a:r>
              <a:rPr lang="cs-CZ" sz="2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x4</a:t>
            </a:r>
          </a:p>
          <a:p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117 </a:t>
            </a:r>
            <a:endParaRPr lang="cs-CZ" sz="220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1612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0" y="5085184"/>
            <a:ext cx="5364088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39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84</a:t>
            </a:r>
          </a:p>
          <a:p>
            <a:r>
              <a:rPr lang="cs-CZ" sz="2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x4</a:t>
            </a:r>
          </a:p>
          <a:p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117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336</a:t>
            </a:r>
            <a:endParaRPr lang="cs-CZ" sz="22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0122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0" y="5085184"/>
            <a:ext cx="5364088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39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84  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29</a:t>
            </a:r>
          </a:p>
          <a:p>
            <a:r>
              <a:rPr lang="cs-CZ" sz="2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x4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x8</a:t>
            </a:r>
          </a:p>
          <a:p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117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336 </a:t>
            </a:r>
            <a:endParaRPr lang="cs-CZ" sz="22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750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0" y="5085184"/>
            <a:ext cx="9144000" cy="11233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39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84  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29</a:t>
            </a:r>
          </a:p>
          <a:p>
            <a:r>
              <a:rPr lang="cs-CZ" sz="2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x4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x8</a:t>
            </a:r>
          </a:p>
          <a:p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117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336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232  </a:t>
            </a:r>
            <a:endParaRPr lang="cs-CZ" sz="2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2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3021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0" y="5085184"/>
            <a:ext cx="9144000" cy="11233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39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84  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29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73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r>
              <a:rPr lang="cs-CZ" sz="2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x4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x8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x6</a:t>
            </a:r>
          </a:p>
          <a:p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117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336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232   </a:t>
            </a:r>
            <a:endParaRPr lang="cs-CZ" sz="2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2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8780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0" y="5085184"/>
            <a:ext cx="9144000" cy="11233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39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84  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29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73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r>
              <a:rPr lang="cs-CZ" sz="2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x4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x8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x6</a:t>
            </a:r>
          </a:p>
          <a:p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117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336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232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438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cs-CZ" sz="2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2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2777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0" y="5085184"/>
            <a:ext cx="9144000" cy="11233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39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84  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29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73 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318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r>
              <a:rPr lang="cs-CZ" sz="2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x4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x8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x6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u="sng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x5</a:t>
            </a:r>
          </a:p>
          <a:p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117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336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232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438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cs-CZ" sz="2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2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4105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0" y="5085184"/>
            <a:ext cx="9144000" cy="11233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39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84  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29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73 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318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r>
              <a:rPr lang="cs-CZ" sz="2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x4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x8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x6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u="sng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x5</a:t>
            </a:r>
          </a:p>
          <a:p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117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336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232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438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1590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cs-CZ" sz="2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2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8192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0" y="5085184"/>
            <a:ext cx="9144000" cy="11233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39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84  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29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73 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318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671</a:t>
            </a:r>
          </a:p>
          <a:p>
            <a:r>
              <a:rPr lang="cs-CZ" sz="2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x4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x8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x6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u="sng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x5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</a:p>
          <a:p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117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336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232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438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1590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cs-CZ" sz="2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2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0396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0" y="5085184"/>
            <a:ext cx="9144000" cy="11233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39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84  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29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73 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318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671</a:t>
            </a:r>
          </a:p>
          <a:p>
            <a:r>
              <a:rPr lang="cs-CZ" sz="2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x4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x8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x6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u="sng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x5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</a:p>
          <a:p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117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336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232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438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1590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2013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cs-CZ" sz="2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2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3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1593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0" y="5085184"/>
            <a:ext cx="9144000" cy="11233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39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84  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29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73 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318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671  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95</a:t>
            </a:r>
          </a:p>
          <a:p>
            <a:r>
              <a:rPr lang="cs-CZ" sz="2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x4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x8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x6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u="sng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x5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x9</a:t>
            </a:r>
          </a:p>
          <a:p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117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336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232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438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1590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2013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cs-CZ" sz="2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2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3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8614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0" y="5085184"/>
            <a:ext cx="9144000" cy="11233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39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84  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29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73 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318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671  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95</a:t>
            </a:r>
          </a:p>
          <a:p>
            <a:r>
              <a:rPr lang="cs-CZ" sz="2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x4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x8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x6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u="sng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x5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x9</a:t>
            </a:r>
          </a:p>
          <a:p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117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336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232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438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1590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2013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855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cs-CZ" sz="2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2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3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7357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0" y="5085184"/>
            <a:ext cx="9144000" cy="11233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39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84  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29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73 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318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671  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95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87</a:t>
            </a:r>
          </a:p>
          <a:p>
            <a:r>
              <a:rPr lang="cs-CZ" sz="2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x4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x8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x6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u="sng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x5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x9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x8</a:t>
            </a:r>
          </a:p>
          <a:p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117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336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232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438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1590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2013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855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cs-CZ" sz="2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2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3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3800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0" y="5085184"/>
            <a:ext cx="9144000" cy="11233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39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84  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29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73 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318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671  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95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87</a:t>
            </a:r>
          </a:p>
          <a:p>
            <a:r>
              <a:rPr lang="cs-CZ" sz="2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x4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x8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x6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u="sng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x5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x9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x8</a:t>
            </a:r>
          </a:p>
          <a:p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117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336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232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438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1590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2013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855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696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cs-CZ" sz="2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2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3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9903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0" y="5085184"/>
            <a:ext cx="9144000" cy="11233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39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84  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29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73 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318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671  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95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87 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328</a:t>
            </a:r>
          </a:p>
          <a:p>
            <a:r>
              <a:rPr lang="cs-CZ" sz="2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x4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x8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x6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u="sng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x5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x9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x8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x4</a:t>
            </a:r>
          </a:p>
          <a:p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117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336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232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438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1590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2013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855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696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cs-CZ" sz="2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2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3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3189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0" y="5085184"/>
            <a:ext cx="9144000" cy="11233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39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84  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29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73 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318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671  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95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87 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328   </a:t>
            </a:r>
            <a:endParaRPr lang="cs-CZ" sz="22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x4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x8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x6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u="sng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x5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x9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x8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x4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</a:t>
            </a:r>
            <a:endParaRPr lang="cs-CZ" sz="2200" u="sng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117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336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232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438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1590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2013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855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696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1312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cs-CZ" sz="2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2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3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"/>
            <a:ext cx="8928992" cy="4941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1823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0" y="5085184"/>
            <a:ext cx="9144000" cy="11233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39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84  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29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73 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318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671  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95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87 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328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558</a:t>
            </a:r>
          </a:p>
          <a:p>
            <a:r>
              <a:rPr lang="cs-CZ" sz="2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x4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x8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x6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u="sng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x5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x9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x8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x4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x2</a:t>
            </a:r>
          </a:p>
          <a:p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117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336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232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438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1590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2013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855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696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1312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cs-CZ" sz="2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2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3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"/>
            <a:ext cx="8928992" cy="4941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3679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0" y="5085184"/>
            <a:ext cx="9144000" cy="11233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39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84  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29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73 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318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671  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95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87 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328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558</a:t>
            </a:r>
          </a:p>
          <a:p>
            <a:r>
              <a:rPr lang="cs-CZ" sz="2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x4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x8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x6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u="sng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x5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x9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x8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x4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x2</a:t>
            </a:r>
          </a:p>
          <a:p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117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336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232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438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1590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2013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855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696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1312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1116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cs-CZ" sz="2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2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3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"/>
            <a:ext cx="8928992" cy="494116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1621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0" y="5085184"/>
            <a:ext cx="9144000" cy="11233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39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84  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29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73 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318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671  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95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87 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328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558   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136</a:t>
            </a:r>
          </a:p>
          <a:p>
            <a:r>
              <a:rPr lang="cs-CZ" sz="2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x4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x8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x6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u="sng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x5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x9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x8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x4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x2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u="sng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x9</a:t>
            </a:r>
          </a:p>
          <a:p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117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336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232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438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1590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2013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855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696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1312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1116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cs-CZ" sz="2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2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3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"/>
            <a:ext cx="8928992" cy="494116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5212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0" y="5085184"/>
            <a:ext cx="9144000" cy="11233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39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84  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29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73 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318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671  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95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87 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328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558   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136</a:t>
            </a:r>
          </a:p>
          <a:p>
            <a:r>
              <a:rPr lang="cs-CZ" sz="2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x4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x8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x6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u="sng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x5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x9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x8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x4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x2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u="sng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x9</a:t>
            </a:r>
          </a:p>
          <a:p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117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336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232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438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1590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2013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855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696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1312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1116 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1224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cs-CZ" sz="2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2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3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"/>
            <a:ext cx="8928992" cy="494116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3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366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0" y="5085184"/>
            <a:ext cx="9144000" cy="11233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39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84  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29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73 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318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671  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95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87 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328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558   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136  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245</a:t>
            </a:r>
          </a:p>
          <a:p>
            <a:r>
              <a:rPr lang="cs-CZ" sz="2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x4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x8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x6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u="sng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x5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x9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x8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x4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x2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u="sng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x9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x7</a:t>
            </a:r>
          </a:p>
          <a:p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117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336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232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438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1590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2013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855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696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1312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1116 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1224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cs-CZ" sz="2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2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3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"/>
            <a:ext cx="8928992" cy="494116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3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6708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0" y="5085184"/>
            <a:ext cx="9144000" cy="11233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39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84  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29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73 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318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671  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95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87 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328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558   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136  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245</a:t>
            </a:r>
          </a:p>
          <a:p>
            <a:r>
              <a:rPr lang="cs-CZ" sz="2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x4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x8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x6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u="sng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x5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x9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x8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x4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x2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u="sng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x9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x7</a:t>
            </a:r>
          </a:p>
          <a:p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117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336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232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438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1590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2013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855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696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1312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1116 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1224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1715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cs-CZ" sz="2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2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3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"/>
            <a:ext cx="8928992" cy="494116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3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"/>
            <a:ext cx="8928992" cy="4941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5205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0" y="5085184"/>
            <a:ext cx="9144000" cy="11233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39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84  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29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73 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318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671  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95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87 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328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558   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136  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245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424</a:t>
            </a:r>
          </a:p>
          <a:p>
            <a:r>
              <a:rPr lang="cs-CZ" sz="2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x4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x8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x6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u="sng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x5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x9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x8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x4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x2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u="sng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x9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x7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x2</a:t>
            </a:r>
          </a:p>
          <a:p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117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336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232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438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1590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2013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855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696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1312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1116 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1224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1715 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cs-CZ" sz="2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2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3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"/>
            <a:ext cx="8928992" cy="494116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3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"/>
            <a:ext cx="8928992" cy="4941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2872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0" y="5085184"/>
            <a:ext cx="9144000" cy="11233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39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84  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29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73 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318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671  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95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87 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328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558   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136  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245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424</a:t>
            </a:r>
          </a:p>
          <a:p>
            <a:r>
              <a:rPr lang="cs-CZ" sz="2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x4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x8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x6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u="sng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x5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x9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x8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x4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x2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u="sng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x9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x7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x2</a:t>
            </a:r>
          </a:p>
          <a:p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117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336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232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438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1590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2013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855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696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1312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1116 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1224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1715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848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cs-CZ" sz="2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2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3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"/>
            <a:ext cx="8928992" cy="494116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3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"/>
            <a:ext cx="8928992" cy="494116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5980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0" y="5085184"/>
            <a:ext cx="9144000" cy="11233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39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84  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29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73 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318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671  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95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87 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328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558   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136  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245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424 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19</a:t>
            </a:r>
          </a:p>
          <a:p>
            <a:r>
              <a:rPr lang="cs-CZ" sz="2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x4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x8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x6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u="sng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x5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x9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x8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x4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x2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u="sng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x9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x7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x2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x4</a:t>
            </a:r>
          </a:p>
          <a:p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117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336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232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438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1590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2013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855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696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1312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1116 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1224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1715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848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cs-CZ" sz="2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2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3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"/>
            <a:ext cx="8928992" cy="494116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3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"/>
            <a:ext cx="8928992" cy="494116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074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0" y="5085184"/>
            <a:ext cx="9144000" cy="11233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39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84  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29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73 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318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671  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95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87 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328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558   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136  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245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424 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19</a:t>
            </a:r>
          </a:p>
          <a:p>
            <a:r>
              <a:rPr lang="cs-CZ" sz="2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x4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x8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x6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u="sng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x5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x9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x8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x4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x2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u="sng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x9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x7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x2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x4</a:t>
            </a:r>
          </a:p>
          <a:p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117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336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232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438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1590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2013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855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696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1312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1116 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1224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1715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848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76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cs-CZ" sz="2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2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3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"/>
            <a:ext cx="8928992" cy="494116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3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"/>
            <a:ext cx="8928992" cy="494116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3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1745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0" y="5085184"/>
            <a:ext cx="9144000" cy="11233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39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84  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29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73 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318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671  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95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87 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328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558   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136  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245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424 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19 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43</a:t>
            </a:r>
          </a:p>
          <a:p>
            <a:r>
              <a:rPr lang="cs-CZ" sz="2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x4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x8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x6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u="sng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x5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x9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x8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x4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x2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u="sng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x9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x7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x2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x4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u="sng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x5</a:t>
            </a:r>
          </a:p>
          <a:p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117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336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232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438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1590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2013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855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696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1312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1116 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1224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1715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848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76 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cs-CZ" sz="2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2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3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"/>
            <a:ext cx="8928992" cy="494116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3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"/>
            <a:ext cx="8928992" cy="494116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3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3459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0" y="5085184"/>
            <a:ext cx="9144000" cy="11233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39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84  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29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73 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318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671  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95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87 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328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558   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136  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245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424 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19 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43</a:t>
            </a:r>
          </a:p>
          <a:p>
            <a:r>
              <a:rPr lang="cs-CZ" sz="2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x4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x8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x6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u="sng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x5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x9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x8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x4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x2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u="sng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x9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x7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x2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x4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u="sng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x5</a:t>
            </a:r>
          </a:p>
          <a:p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117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336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232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438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1590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2013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855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696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1312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1116 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1224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1715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848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76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215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cs-CZ" sz="2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2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3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"/>
            <a:ext cx="8928992" cy="494116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3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"/>
            <a:ext cx="8928992" cy="494116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3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3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"/>
            <a:ext cx="8928992" cy="4941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7702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0" y="5085184"/>
            <a:ext cx="9144000" cy="11233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39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84  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29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73 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318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671  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95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87 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328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558   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136  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245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424 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19 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43    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68</a:t>
            </a:r>
          </a:p>
          <a:p>
            <a:r>
              <a:rPr lang="cs-CZ" sz="2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x4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x8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x6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u="sng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x5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x9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x8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x4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x2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u="sng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x9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x7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x2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x4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u="sng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x5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u="sng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x7</a:t>
            </a:r>
          </a:p>
          <a:p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117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336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232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438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1590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2013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855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696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1312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1116 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1224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1715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848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76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215 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cs-CZ" sz="2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2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3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"/>
            <a:ext cx="8928992" cy="494116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3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"/>
            <a:ext cx="8928992" cy="494116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3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3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"/>
            <a:ext cx="8928992" cy="4941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4735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0" y="5085184"/>
            <a:ext cx="9144000" cy="11233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39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84  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29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73 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318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671  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95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87 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328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558   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136  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245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424 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19 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43    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68</a:t>
            </a:r>
          </a:p>
          <a:p>
            <a:r>
              <a:rPr lang="cs-CZ" sz="2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x4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x8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x6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u="sng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x5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x9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x8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x4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x2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u="sng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x9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x7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x2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x4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u="sng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x5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u="sng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x7</a:t>
            </a:r>
          </a:p>
          <a:p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117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336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232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438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1590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2013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855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696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1312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1116 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1224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1715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848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76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215 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476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cs-CZ" sz="2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2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3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"/>
            <a:ext cx="8928992" cy="494116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3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"/>
            <a:ext cx="8928992" cy="494116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3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3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"/>
            <a:ext cx="8928992" cy="494116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"/>
            <a:ext cx="8928992" cy="4941165"/>
          </a:xfrm>
          <a:prstGeom prst="rect">
            <a:avLst/>
          </a:prstGeom>
        </p:spPr>
      </p:pic>
      <p:pic>
        <p:nvPicPr>
          <p:cNvPr id="20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3161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0" y="5085184"/>
            <a:ext cx="9144000" cy="11233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39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84  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29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73 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318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671  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95  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87 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328  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558   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136  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245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424 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19 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43    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68</a:t>
            </a:r>
          </a:p>
          <a:p>
            <a:r>
              <a:rPr lang="cs-CZ" sz="2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x4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x8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x6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u="sng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x5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200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x3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x9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x8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x4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2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x2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u="sng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x9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200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x7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x2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x4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u="sng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x5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200" u="sng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x7</a:t>
            </a:r>
          </a:p>
          <a:p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cs-CZ" sz="2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8928992" cy="49411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2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3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"/>
            <a:ext cx="8928992" cy="494116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"/>
            <a:ext cx="8928992" cy="494116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3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"/>
            <a:ext cx="8928992" cy="494116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3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1"/>
            <a:ext cx="8928992" cy="494163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"/>
            <a:ext cx="8928992" cy="494116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460"/>
            <a:ext cx="8928992" cy="4941628"/>
          </a:xfrm>
          <a:prstGeom prst="rect">
            <a:avLst/>
          </a:prstGeom>
        </p:spPr>
      </p:pic>
      <p:sp>
        <p:nvSpPr>
          <p:cNvPr id="21" name="Obdélník 20"/>
          <p:cNvSpPr/>
          <p:nvPr/>
        </p:nvSpPr>
        <p:spPr>
          <a:xfrm>
            <a:off x="107504" y="185551"/>
            <a:ext cx="38972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rgbClr val="00B050"/>
                </a:solidFill>
                <a:effectLst/>
                <a:latin typeface="Times New Roman" pitchFamily="18" charset="0"/>
                <a:cs typeface="Times New Roman" pitchFamily="18" charset="0"/>
              </a:rPr>
              <a:t>Pracovní list</a:t>
            </a:r>
            <a:endParaRPr lang="cs-CZ" sz="5400" b="1" cap="none" spc="0" dirty="0">
              <a:ln/>
              <a:solidFill>
                <a:srgbClr val="00B050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4012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35997" y="0"/>
            <a:ext cx="655272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Použité zdroje: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latin typeface="Times New Roman" pitchFamily="18" charset="0"/>
                <a:cs typeface="Times New Roman" pitchFamily="18" charset="0"/>
              </a:rPr>
            </a:b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Obrazový materiál čerpaný: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latin typeface="Times New Roman" pitchFamily="18" charset="0"/>
                <a:cs typeface="Times New Roman" pitchFamily="18" charset="0"/>
              </a:rPr>
            </a:b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99591" y="1340768"/>
            <a:ext cx="763284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99591" y="1582341"/>
            <a:ext cx="727280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55577" y="1443841"/>
            <a:ext cx="7416824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 NEUVEDEN. </a:t>
            </a:r>
            <a:r>
              <a:rPr lang="cs-CZ" i="1" dirty="0" smtClean="0"/>
              <a:t>Google.com</a:t>
            </a:r>
            <a:r>
              <a:rPr lang="cs-CZ" dirty="0" smtClean="0"/>
              <a:t> [online]. [cit. 10.10.2011]. Dostupný na WWW: &lt;http://images.google.com/</a:t>
            </a:r>
            <a:r>
              <a:rPr lang="cs-CZ" dirty="0" err="1" smtClean="0"/>
              <a:t>imgres?q</a:t>
            </a:r>
            <a:r>
              <a:rPr lang="cs-CZ" dirty="0" smtClean="0"/>
              <a:t>=</a:t>
            </a:r>
            <a:r>
              <a:rPr lang="cs-CZ" dirty="0" err="1" smtClean="0"/>
              <a:t>motorka&amp;num</a:t>
            </a:r>
            <a:r>
              <a:rPr lang="cs-CZ" dirty="0" smtClean="0"/>
              <a:t>=10&amp;hl=</a:t>
            </a:r>
            <a:r>
              <a:rPr lang="cs-CZ" dirty="0" err="1" smtClean="0"/>
              <a:t>cs&amp;biw</a:t>
            </a:r>
            <a:r>
              <a:rPr lang="cs-CZ" dirty="0" smtClean="0"/>
              <a:t>=1068&amp;bih=622&amp;tbm=</a:t>
            </a:r>
            <a:r>
              <a:rPr lang="cs-CZ" dirty="0" err="1" smtClean="0"/>
              <a:t>isch&amp;tbnid</a:t>
            </a:r>
            <a:r>
              <a:rPr lang="cs-CZ" dirty="0" smtClean="0"/>
              <a:t>=M-Nq0lvXVbVWUM:&amp;</a:t>
            </a:r>
            <a:r>
              <a:rPr lang="cs-CZ" dirty="0" err="1" smtClean="0"/>
              <a:t>imgrefurl</a:t>
            </a:r>
            <a:r>
              <a:rPr lang="cs-CZ" dirty="0" smtClean="0"/>
              <a:t>=http://vtipy7.blog.cz/rubrika/</a:t>
            </a:r>
            <a:r>
              <a:rPr lang="cs-CZ" dirty="0" err="1" smtClean="0"/>
              <a:t>obrazky&amp;docid</a:t>
            </a:r>
            <a:r>
              <a:rPr lang="cs-CZ" dirty="0" smtClean="0"/>
              <a:t>=jKeYkgtrm0yFEM&amp;imgurl=http://nd04.jxs.cz/064/108/1ee6b7dc53_74008300_o2.jpg&amp;w=1024&amp;h=768&amp;ei=5YwlUM_uEszmtQaymYHAAQ&amp;zoom=1&amp;iact=</a:t>
            </a:r>
            <a:r>
              <a:rPr lang="cs-CZ" dirty="0" err="1" smtClean="0"/>
              <a:t>hc&amp;vpx</a:t>
            </a:r>
            <a:r>
              <a:rPr lang="cs-CZ" dirty="0" smtClean="0"/>
              <a:t>=488&amp;vpy=99&amp;dur=430&amp;hovh=194&amp;hovw=259&amp;tx=146&amp;ty=88&amp;sig=115857355695673544385&amp;page=1&amp;tbnh=122&amp;tbnw=175&amp;start=0&amp;ndsp=15&amp;ved=1t:429,r:12,s:0,i:177&gt;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2127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1135</Words>
  <Application>Microsoft Office PowerPoint</Application>
  <PresentationFormat>Předvádění na obrazovce (4:3)</PresentationFormat>
  <Paragraphs>119</Paragraphs>
  <Slides>38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38</vt:i4>
      </vt:variant>
    </vt:vector>
  </HeadingPairs>
  <TitlesOfParts>
    <vt:vector size="39" baseType="lpstr">
      <vt:lpstr>Motiv systému Office</vt:lpstr>
      <vt:lpstr>Autorem materiálu a všech jeho částí, není-li uvedeno jinak, je Mgr. Veronika Černá.</vt:lpstr>
      <vt:lpstr>Motorka – písemné násobení jednociferným činitelem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43</cp:revision>
  <dcterms:created xsi:type="dcterms:W3CDTF">2012-08-10T20:04:08Z</dcterms:created>
  <dcterms:modified xsi:type="dcterms:W3CDTF">2012-08-23T10:34:34Z</dcterms:modified>
</cp:coreProperties>
</file>